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lvl1pPr>
    <a:lvl2pPr marL="0" marR="0" indent="22860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lvl2pPr>
    <a:lvl3pPr marL="0" marR="0" indent="45720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lvl3pPr>
    <a:lvl4pPr marL="0" marR="0" indent="68580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lvl4pPr>
    <a:lvl5pPr marL="0" marR="0" indent="91440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lvl5pPr>
    <a:lvl6pPr marL="0" marR="0" indent="114300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lvl6pPr>
    <a:lvl7pPr marL="0" marR="0" indent="137160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lvl7pPr>
    <a:lvl8pPr marL="0" marR="0" indent="160020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lvl8pPr>
    <a:lvl9pPr marL="0" marR="0" indent="182880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noFill/>
        </a:fill>
      </a:tcStyle>
    </a:wholeTbl>
    <a:band2H>
      <a:tcTxStyle b="def" i="def"/>
      <a:tcStyle>
        <a:tcBdr/>
        <a:fill>
          <a:solidFill>
            <a:srgbClr val="CBCBCB">
              <a:alpha val="25000"/>
            </a:srgbClr>
          </a:solidFill>
        </a:fill>
      </a:tcStyle>
    </a:band2H>
    <a:firstCol>
      <a:tcTxStyle b="off" i="off">
        <a:font>
          <a:latin typeface="DIN Alternate"/>
          <a:ea typeface="DIN Alternate"/>
          <a:cs typeface="DIN Alternate"/>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solidFill>
                <a:srgbClr val="5C5C5C"/>
              </a:solidFill>
              <a:prstDash val="solid"/>
              <a:miter lim="400000"/>
            </a:ln>
          </a:bottom>
          <a:insideH>
            <a:ln w="12700" cap="flat">
              <a:solidFill>
                <a:srgbClr val="5C5C5C"/>
              </a:solidFill>
              <a:prstDash val="solid"/>
              <a:miter lim="400000"/>
            </a:ln>
          </a:insideH>
          <a:insideV>
            <a:ln w="12700" cap="flat">
              <a:noFill/>
              <a:miter lim="400000"/>
            </a:ln>
          </a:insideV>
        </a:tcBdr>
        <a:fill>
          <a:solidFill>
            <a:srgbClr val="CBCBCB">
              <a:alpha val="36000"/>
            </a:srgbClr>
          </a:solidFill>
        </a:fill>
      </a:tcStyle>
    </a:firstCol>
    <a:lastRow>
      <a:tcTxStyle b="off" i="off">
        <a:font>
          <a:latin typeface="DIN Alternate"/>
          <a:ea typeface="DIN Alternate"/>
          <a:cs typeface="DIN Alternate"/>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prstDash val="solid"/>
              <a:miter lim="400000"/>
            </a:ln>
          </a:insideH>
          <a:insideV>
            <a:ln w="12700" cap="flat">
              <a:noFill/>
              <a:miter lim="400000"/>
            </a:ln>
          </a:insideV>
        </a:tcBdr>
        <a:fill>
          <a:noFill/>
        </a:fill>
      </a:tcStyle>
    </a:lastRow>
    <a:firstRow>
      <a:tcTxStyle b="off" i="off">
        <a:font>
          <a:latin typeface="DIN Alternate"/>
          <a:ea typeface="DIN Alternate"/>
          <a:cs typeface="DIN Alternat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solidFill>
                <a:srgbClr val="EBEBEB"/>
              </a:solidFill>
              <a:prstDash val="solid"/>
              <a:miter lim="400000"/>
            </a:ln>
          </a:insideH>
          <a:insideV>
            <a:ln w="12700" cap="flat">
              <a:noFill/>
              <a:miter lim="400000"/>
            </a:ln>
          </a:insideV>
        </a:tcBdr>
        <a:fill>
          <a:solidFill>
            <a:schemeClr val="accent1">
              <a:hueOff val="-522454"/>
              <a:satOff val="1153"/>
              <a:lumOff val="13444"/>
            </a:schemeClr>
          </a:solidFill>
        </a:fill>
      </a:tcStyle>
    </a:firstRow>
  </a:tblStyle>
  <a:tblStyle styleId="{C7B018BB-80A7-4F77-B60F-C8B233D01FF8}" styleName="">
    <a:tblBg/>
    <a:wholeTbl>
      <a:tcTxStyle b="off" i="off">
        <a:font>
          <a:latin typeface="Iowan Old Style Roman"/>
          <a:ea typeface="Iowan Old Style Roman"/>
          <a:cs typeface="Iowan Old Style Roman"/>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wholeTbl>
    <a:band2H>
      <a:tcTxStyle b="def" i="def"/>
      <a:tcStyle>
        <a:tcBdr/>
        <a:fill>
          <a:solidFill>
            <a:srgbClr val="A8A861">
              <a:alpha val="27000"/>
            </a:srgbClr>
          </a:solidFill>
        </a:fill>
      </a:tcStyle>
    </a:band2H>
    <a:firstCol>
      <a:tcTxStyle b="off" i="off">
        <a:font>
          <a:latin typeface="DIN Alternate"/>
          <a:ea typeface="DIN Alternate"/>
          <a:cs typeface="DIN Alternate"/>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Col>
    <a:lastRow>
      <a:tcTxStyle b="off" i="off">
        <a:font>
          <a:latin typeface="DIN Alternate"/>
          <a:ea typeface="DIN Alternate"/>
          <a:cs typeface="DIN Alternate"/>
        </a:font>
        <a:schemeClr val="accent2">
          <a:satOff val="-3676"/>
          <a:lumOff val="-12171"/>
        </a:schemeClr>
      </a:tcTxStyle>
      <a:tcStyle>
        <a:tcBdr>
          <a:left>
            <a:ln w="12700" cap="flat">
              <a:solidFill>
                <a:srgbClr val="808251"/>
              </a:solidFill>
              <a:prstDash val="solid"/>
              <a:miter lim="400000"/>
            </a:ln>
          </a:left>
          <a:right>
            <a:ln w="12700" cap="flat">
              <a:solidFill>
                <a:srgbClr val="808251"/>
              </a:solidFill>
              <a:prstDash val="solid"/>
              <a:miter lim="400000"/>
            </a:ln>
          </a:right>
          <a:top>
            <a:ln w="508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noFill/>
        </a:fill>
      </a:tcStyle>
    </a:lastRow>
    <a:firstRow>
      <a:tcTxStyle b="off" i="off">
        <a:font>
          <a:latin typeface="DIN Alternate"/>
          <a:ea typeface="DIN Alternate"/>
          <a:cs typeface="DIN Alternate"/>
        </a:font>
        <a:srgbClr val="FFFFFF"/>
      </a:tcTxStyle>
      <a:tcStyle>
        <a:tcBdr>
          <a:left>
            <a:ln w="12700" cap="flat">
              <a:solidFill>
                <a:srgbClr val="808251"/>
              </a:solidFill>
              <a:prstDash val="solid"/>
              <a:miter lim="400000"/>
            </a:ln>
          </a:left>
          <a:right>
            <a:ln w="12700" cap="flat">
              <a:solidFill>
                <a:srgbClr val="808251"/>
              </a:solidFill>
              <a:prstDash val="solid"/>
              <a:miter lim="400000"/>
            </a:ln>
          </a:right>
          <a:top>
            <a:ln w="12700" cap="flat">
              <a:solidFill>
                <a:srgbClr val="808251"/>
              </a:solidFill>
              <a:prstDash val="solid"/>
              <a:miter lim="400000"/>
            </a:ln>
          </a:top>
          <a:bottom>
            <a:ln w="12700" cap="flat">
              <a:solidFill>
                <a:srgbClr val="808251"/>
              </a:solidFill>
              <a:prstDash val="solid"/>
              <a:miter lim="400000"/>
            </a:ln>
          </a:bottom>
          <a:insideH>
            <a:ln w="12700" cap="flat">
              <a:solidFill>
                <a:srgbClr val="808251"/>
              </a:solidFill>
              <a:prstDash val="solid"/>
              <a:miter lim="400000"/>
            </a:ln>
          </a:insideH>
          <a:insideV>
            <a:ln w="12700" cap="flat">
              <a:solidFill>
                <a:srgbClr val="808251"/>
              </a:solidFill>
              <a:prstDash val="solid"/>
              <a:miter lim="400000"/>
            </a:ln>
          </a:insideV>
        </a:tcBdr>
        <a:fill>
          <a:solidFill>
            <a:srgbClr val="8F9541">
              <a:alpha val="75000"/>
            </a:srgbClr>
          </a:solidFill>
        </a:fill>
      </a:tcStyle>
    </a:firstRow>
  </a:tblStyle>
  <a:tblStyle styleId="{EEE7283C-3CF3-47DC-8721-378D4A62B228}" styleName="">
    <a:tblBg/>
    <a:wholeTbl>
      <a:tcTxStyle b="off" i="off">
        <a:font>
          <a:latin typeface="Iowan Old Style Roman"/>
          <a:ea typeface="Iowan Old Style Roman"/>
          <a:cs typeface="Iowan Old Style Roman"/>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wholeTbl>
    <a:band2H>
      <a:tcTxStyle b="def" i="def"/>
      <a:tcStyle>
        <a:tcBdr/>
        <a:fill>
          <a:solidFill>
            <a:srgbClr val="A8A861">
              <a:alpha val="27000"/>
            </a:srgbClr>
          </a:solidFill>
        </a:fill>
      </a:tcStyle>
    </a:band2H>
    <a:firstCol>
      <a:tcTxStyle b="off" i="off">
        <a:font>
          <a:latin typeface="DIN Alternate"/>
          <a:ea typeface="DIN Alternate"/>
          <a:cs typeface="DIN Alternate"/>
        </a:font>
        <a:srgbClr val="FFFFFF"/>
      </a:tcTxStyle>
      <a:tcStyle>
        <a:tcBdr>
          <a:left>
            <a:ln w="12700" cap="flat">
              <a:solidFill>
                <a:srgbClr val="FFFDEF"/>
              </a:solidFill>
              <a:prstDash val="solid"/>
              <a:miter lim="400000"/>
            </a:ln>
          </a:left>
          <a:right>
            <a:ln w="12700" cap="flat">
              <a:solidFill>
                <a:srgbClr val="FFFDEF"/>
              </a:solidFill>
              <a:prstDash val="solid"/>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Col>
    <a:lastRow>
      <a:tcTxStyle b="off" i="off">
        <a:font>
          <a:latin typeface="DIN Alternate"/>
          <a:ea typeface="DIN Alternate"/>
          <a:cs typeface="DIN Alternate"/>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lastRow>
    <a:firstRow>
      <a:tcTxStyle b="off" i="off">
        <a:font>
          <a:latin typeface="DIN Alternate"/>
          <a:ea typeface="DIN Alternate"/>
          <a:cs typeface="DIN Alternate"/>
        </a:font>
        <a:srgbClr val="FFFFFF"/>
      </a:tcTxStyle>
      <a:tcStyle>
        <a:tcBdr>
          <a:left>
            <a:ln w="12700" cap="flat">
              <a:noFill/>
              <a:miter lim="400000"/>
            </a:ln>
          </a:left>
          <a:right>
            <a:ln w="12700" cap="flat">
              <a:noFill/>
              <a:miter lim="400000"/>
            </a:ln>
          </a:right>
          <a:top>
            <a:ln w="12700" cap="flat">
              <a:solidFill>
                <a:srgbClr val="FFFDEF"/>
              </a:solidFill>
              <a:prstDash val="solid"/>
              <a:miter lim="400000"/>
            </a:ln>
          </a:top>
          <a:bottom>
            <a:ln w="12700" cap="flat">
              <a:solidFill>
                <a:srgbClr val="FFFDEF"/>
              </a:solidFill>
              <a:prstDash val="solid"/>
              <a:miter lim="400000"/>
            </a:ln>
          </a:bottom>
          <a:insideH>
            <a:ln w="12700" cap="flat">
              <a:solidFill>
                <a:srgbClr val="FFFDEF"/>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wholeTbl>
    <a:band2H>
      <a:tcTxStyle b="def" i="def"/>
      <a:tcStyle>
        <a:tcBdr/>
        <a:fill>
          <a:solidFill>
            <a:srgbClr val="CBCBCB">
              <a:alpha val="36000"/>
            </a:srgbClr>
          </a:solidFill>
        </a:fill>
      </a:tcStyle>
    </a:band2H>
    <a:firstCol>
      <a:tcTxStyle b="off" i="off">
        <a:font>
          <a:latin typeface="DIN Alternate"/>
          <a:ea typeface="DIN Alternate"/>
          <a:cs typeface="DIN Alternate"/>
        </a:font>
        <a:srgbClr val="5C5C5C"/>
      </a:tcTxStyle>
      <a:tcStyle>
        <a:tcBdr>
          <a:left>
            <a:ln w="12700" cap="flat">
              <a:noFill/>
              <a:miter lim="400000"/>
            </a:ln>
          </a:left>
          <a:right>
            <a:ln w="25400" cap="flat">
              <a:solidFill>
                <a:schemeClr val="accent3">
                  <a:hueOff val="-256224"/>
                  <a:satOff val="-13732"/>
                  <a:lumOff val="-19712"/>
                  <a:alpha val="61000"/>
                </a:schemeClr>
              </a:solidFill>
              <a:prstDash val="solid"/>
              <a:miter lim="400000"/>
            </a:ln>
          </a:right>
          <a:top>
            <a:ln w="25400" cap="flat">
              <a:solidFill>
                <a:schemeClr val="accent3">
                  <a:hueOff val="-256224"/>
                  <a:satOff val="-13732"/>
                  <a:lumOff val="-19712"/>
                  <a:alpha val="61000"/>
                </a:schemeClr>
              </a:solidFill>
              <a:prstDash val="solid"/>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Col>
    <a:lastRow>
      <a:tcTxStyle b="off" i="off">
        <a:font>
          <a:latin typeface="DIN Alternate"/>
          <a:ea typeface="DIN Alternate"/>
          <a:cs typeface="DIN Alternate"/>
        </a:font>
        <a:srgbClr val="FFFFFF"/>
      </a:tcTxStyle>
      <a:tcStyle>
        <a:tcBdr>
          <a:left>
            <a:ln w="12700" cap="flat">
              <a:noFill/>
              <a:miter lim="400000"/>
            </a:ln>
          </a:left>
          <a:right>
            <a:ln w="12700" cap="flat">
              <a:noFill/>
              <a:miter lim="400000"/>
            </a:ln>
          </a:right>
          <a:top>
            <a:ln w="25400" cap="flat">
              <a:solidFill>
                <a:schemeClr val="accent3">
                  <a:hueOff val="-256224"/>
                  <a:satOff val="-13732"/>
                  <a:lumOff val="-19712"/>
                  <a:alpha val="61000"/>
                </a:schemeClr>
              </a:solidFill>
              <a:prstDash val="solid"/>
              <a:miter lim="400000"/>
            </a:ln>
          </a:top>
          <a:bottom>
            <a:ln w="12700" cap="flat">
              <a:noFill/>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lastRow>
    <a:firstRow>
      <a:tcTxStyle b="off" i="off">
        <a:font>
          <a:latin typeface="DIN Alternate"/>
          <a:ea typeface="DIN Alternate"/>
          <a:cs typeface="DIN Alternate"/>
        </a:font>
        <a:srgbClr val="FFFFFF"/>
      </a:tcTxStyle>
      <a:tcStyle>
        <a:tcBdr>
          <a:left>
            <a:ln w="12700" cap="flat">
              <a:noFill/>
              <a:miter lim="400000"/>
            </a:ln>
          </a:left>
          <a:right>
            <a:ln w="12700" cap="flat">
              <a:noFill/>
              <a:miter lim="400000"/>
            </a:ln>
          </a:right>
          <a:top>
            <a:ln w="12700" cap="flat">
              <a:noFill/>
              <a:miter lim="400000"/>
            </a:ln>
          </a:top>
          <a:bottom>
            <a:ln w="25400" cap="flat">
              <a:solidFill>
                <a:schemeClr val="accent3">
                  <a:hueOff val="-256224"/>
                  <a:satOff val="-13732"/>
                  <a:lumOff val="-19712"/>
                  <a:alpha val="61000"/>
                </a:schemeClr>
              </a:solidFill>
              <a:prstDash val="solid"/>
              <a:miter lim="400000"/>
            </a:ln>
          </a:bottom>
          <a:insideH>
            <a:ln w="25400" cap="flat">
              <a:solidFill>
                <a:schemeClr val="accent3">
                  <a:hueOff val="-256224"/>
                  <a:satOff val="-13732"/>
                  <a:lumOff val="-19712"/>
                  <a:alpha val="61000"/>
                </a:schemeClr>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wholeTbl>
    <a:band2H>
      <a:tcTxStyle b="def" i="def"/>
      <a:tcStyle>
        <a:tcBdr/>
        <a:fill>
          <a:solidFill>
            <a:srgbClr val="AEAEAE">
              <a:alpha val="25000"/>
            </a:srgbClr>
          </a:solidFill>
        </a:fill>
      </a:tcStyle>
    </a:band2H>
    <a:firstCol>
      <a:tcTxStyle b="off" i="off">
        <a:font>
          <a:latin typeface="DIN Alternate"/>
          <a:ea typeface="DIN Alternate"/>
          <a:cs typeface="DIN Alternate"/>
        </a:font>
        <a:srgbClr val="5C5C5C"/>
      </a:tcTxStyle>
      <a:tcStyle>
        <a:tcBdr>
          <a:left>
            <a:ln w="12700" cap="flat">
              <a:noFill/>
              <a:miter lim="400000"/>
            </a:ln>
          </a:left>
          <a:right>
            <a:ln w="12700" cap="flat">
              <a:solidFill>
                <a:srgbClr val="797B80"/>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BCBCB">
              <a:alpha val="25000"/>
            </a:srgbClr>
          </a:solidFill>
        </a:fill>
      </a:tcStyle>
    </a:firstCol>
    <a:lastRow>
      <a:tcTxStyle b="off" i="off">
        <a:font>
          <a:latin typeface="DIN Alternate"/>
          <a:ea typeface="DIN Alternate"/>
          <a:cs typeface="DIN Alternat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lastRow>
    <a:firstRow>
      <a:tcTxStyle b="off" i="off">
        <a:font>
          <a:latin typeface="DIN Alternate"/>
          <a:ea typeface="DIN Alternate"/>
          <a:cs typeface="DIN Alternat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1504B">
              <a:alpha val="80000"/>
            </a:srgbClr>
          </a:solidFill>
        </a:fill>
      </a:tcStyle>
    </a:firstRow>
  </a:tblStyle>
  <a:tblStyle styleId="{2708684C-4D16-4618-839F-0558EEFCDFE6}" styleName="">
    <a:tblBg/>
    <a:wholeTbl>
      <a:tcTxStyle b="off" i="off">
        <a:font>
          <a:latin typeface="Iowan Old Style Roman"/>
          <a:ea typeface="Iowan Old Style Roman"/>
          <a:cs typeface="Iowan Old Style Roman"/>
        </a:font>
        <a:srgbClr val="5C5C5C"/>
      </a:tcTxStyle>
      <a:tcStyle>
        <a:tcBdr>
          <a:left>
            <a:ln w="12700" cap="flat">
              <a:noFill/>
              <a:miter lim="400000"/>
            </a:ln>
          </a:left>
          <a:right>
            <a:ln w="12700" cap="flat">
              <a:noFill/>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wholeTbl>
    <a:band2H>
      <a:tcTxStyle b="def" i="def"/>
      <a:tcStyle>
        <a:tcBdr/>
        <a:fill>
          <a:solidFill>
            <a:srgbClr val="EDEEEE"/>
          </a:solidFill>
        </a:fill>
      </a:tcStyle>
    </a:band2H>
    <a:firstCol>
      <a:tcTxStyle b="off" i="off">
        <a:font>
          <a:latin typeface="DIN Alternate"/>
          <a:ea typeface="DIN Alternate"/>
          <a:cs typeface="DIN Alternate"/>
        </a:font>
        <a:srgbClr val="5C5C5C"/>
      </a:tcTxStyle>
      <a:tcStyle>
        <a:tcBdr>
          <a:left>
            <a:ln w="12700" cap="flat">
              <a:noFill/>
              <a:miter lim="400000"/>
            </a:ln>
          </a:left>
          <a:right>
            <a:ln w="12700" cap="flat">
              <a:solidFill>
                <a:srgbClr val="5C5C5C"/>
              </a:solidFill>
              <a:prstDash val="solid"/>
              <a:miter lim="400000"/>
            </a:ln>
          </a:right>
          <a:top>
            <a:ln w="12700" cap="flat">
              <a:solidFill>
                <a:srgbClr val="5C5C5C"/>
              </a:solidFill>
              <a:custDash>
                <a:ds d="200000" sp="200000"/>
              </a:custDash>
              <a:miter lim="400000"/>
            </a:ln>
          </a:top>
          <a:bottom>
            <a:ln w="12700" cap="flat">
              <a:solidFill>
                <a:srgbClr val="5C5C5C"/>
              </a:solidFill>
              <a:custDash>
                <a:ds d="200000" sp="200000"/>
              </a:custDash>
              <a:miter lim="400000"/>
            </a:ln>
          </a:bottom>
          <a:insideH>
            <a:ln w="12700" cap="flat">
              <a:solidFill>
                <a:srgbClr val="5C5C5C"/>
              </a:solidFill>
              <a:custDash>
                <a:ds d="200000" sp="200000"/>
              </a:custDash>
              <a:miter lim="400000"/>
            </a:ln>
          </a:insideH>
          <a:insideV>
            <a:ln w="12700" cap="flat">
              <a:noFill/>
              <a:miter lim="400000"/>
            </a:ln>
          </a:insideV>
        </a:tcBdr>
        <a:fill>
          <a:noFill/>
        </a:fill>
      </a:tcStyle>
    </a:firstCol>
    <a:lastRow>
      <a:tcTxStyle b="off" i="off">
        <a:font>
          <a:latin typeface="DIN Alternate"/>
          <a:ea typeface="DIN Alternate"/>
          <a:cs typeface="DIN Alternate"/>
        </a:font>
        <a:srgbClr val="5C5C5C"/>
      </a:tcTxStyle>
      <a:tcStyle>
        <a:tcBdr>
          <a:left>
            <a:ln w="12700" cap="flat">
              <a:noFill/>
              <a:miter lim="400000"/>
            </a:ln>
          </a:left>
          <a:right>
            <a:ln w="12700" cap="flat">
              <a:noFill/>
              <a:miter lim="400000"/>
            </a:ln>
          </a:right>
          <a:top>
            <a:ln w="12700" cap="flat">
              <a:solidFill>
                <a:srgbClr val="5C5C5C"/>
              </a:solidFill>
              <a:prstDash val="solid"/>
              <a:miter lim="400000"/>
            </a:ln>
          </a:top>
          <a:bottom>
            <a:ln w="12700" cap="flat">
              <a:noFill/>
              <a:miter lim="400000"/>
            </a:ln>
          </a:bottom>
          <a:insideH>
            <a:ln w="12700" cap="flat">
              <a:solidFill>
                <a:srgbClr val="5C5C5C"/>
              </a:solidFill>
              <a:custDash>
                <a:ds d="200000" sp="200000"/>
              </a:custDash>
              <a:miter lim="400000"/>
            </a:ln>
          </a:insideH>
          <a:insideV>
            <a:ln w="12700" cap="flat">
              <a:noFill/>
              <a:miter lim="400000"/>
            </a:ln>
          </a:insideV>
        </a:tcBdr>
        <a:fill>
          <a:noFill/>
        </a:fill>
      </a:tcStyle>
    </a:lastRow>
    <a:firstRow>
      <a:tcTxStyle b="off" i="off">
        <a:font>
          <a:latin typeface="DIN Alternate"/>
          <a:ea typeface="DIN Alternate"/>
          <a:cs typeface="DIN Alternate"/>
        </a:font>
        <a:srgbClr val="5C5C5C"/>
      </a:tcTxStyle>
      <a:tcStyle>
        <a:tcBdr>
          <a:left>
            <a:ln w="12700" cap="flat">
              <a:noFill/>
              <a:miter lim="400000"/>
            </a:ln>
          </a:left>
          <a:right>
            <a:ln w="12700" cap="flat">
              <a:noFill/>
              <a:miter lim="400000"/>
            </a:ln>
          </a:right>
          <a:top>
            <a:ln w="12700" cap="flat">
              <a:noFill/>
              <a:miter lim="400000"/>
            </a:ln>
          </a:top>
          <a:bottom>
            <a:ln w="12700" cap="flat">
              <a:solidFill>
                <a:srgbClr val="5C5C5C"/>
              </a:solidFill>
              <a:prstDash val="solid"/>
              <a:miter lim="400000"/>
            </a:ln>
          </a:bottom>
          <a:insideH>
            <a:ln w="12700" cap="flat">
              <a:solidFill>
                <a:srgbClr val="5C5C5C"/>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jpeg>
</file>

<file path=ppt/media/image1.tif>
</file>

<file path=ppt/media/image10.tif>
</file>

<file path=ppt/media/image11.tif>
</file>

<file path=ppt/media/image2.tif>
</file>

<file path=ppt/media/image3.tif>
</file>

<file path=ppt/media/image4.tif>
</file>

<file path=ppt/media/image5.tif>
</file>

<file path=ppt/media/image6.tif>
</file>

<file path=ppt/media/image7.tif>
</file>

<file path=ppt/media/image8.tif>
</file>

<file path=ppt/media/image9.tif>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a:pPr/>
          </a:p>
        </p:txBody>
      </p:sp>
      <p:sp>
        <p:nvSpPr>
          <p:cNvPr id="126" name="Shape 12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ítulo e Subtítulo">
    <p:spTree>
      <p:nvGrpSpPr>
        <p:cNvPr id="1" name=""/>
        <p:cNvGrpSpPr/>
        <p:nvPr/>
      </p:nvGrpSpPr>
      <p:grpSpPr>
        <a:xfrm>
          <a:off x="0" y="0"/>
          <a:ext cx="0" cy="0"/>
          <a:chOff x="0" y="0"/>
          <a:chExt cx="0" cy="0"/>
        </a:xfrm>
      </p:grpSpPr>
      <p:sp>
        <p:nvSpPr>
          <p:cNvPr id="11" name="Shape 11"/>
          <p:cNvSpPr/>
          <p:nvPr>
            <p:ph type="body" sz="quarter" idx="13"/>
          </p:nvPr>
        </p:nvSpPr>
        <p:spPr>
          <a:xfrm>
            <a:off x="571500" y="5588000"/>
            <a:ext cx="11875780" cy="3"/>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2" name="Shape 12"/>
          <p:cNvSpPr/>
          <p:nvPr>
            <p:ph type="title"/>
          </p:nvPr>
        </p:nvSpPr>
        <p:spPr>
          <a:xfrm>
            <a:off x="571500" y="571500"/>
            <a:ext cx="11861800" cy="5181600"/>
          </a:xfrm>
          <a:prstGeom prst="rect">
            <a:avLst/>
          </a:prstGeom>
        </p:spPr>
        <p:txBody>
          <a:bodyPr anchor="b"/>
          <a:lstStyle>
            <a:lvl1pPr algn="ctr">
              <a:lnSpc>
                <a:spcPct val="80000"/>
              </a:lnSpc>
              <a:spcBef>
                <a:spcPts val="0"/>
              </a:spcBef>
              <a:defRPr sz="12100">
                <a:solidFill>
                  <a:srgbClr val="5C5C5C"/>
                </a:solidFill>
              </a:defRPr>
            </a:lvl1pPr>
          </a:lstStyle>
          <a:p>
            <a:pPr/>
            <a:r>
              <a:t>Texto do Título</a:t>
            </a:r>
          </a:p>
        </p:txBody>
      </p:sp>
      <p:sp>
        <p:nvSpPr>
          <p:cNvPr id="13" name="Shape 13"/>
          <p:cNvSpPr/>
          <p:nvPr>
            <p:ph type="body" sz="half" idx="1"/>
          </p:nvPr>
        </p:nvSpPr>
        <p:spPr>
          <a:xfrm>
            <a:off x="571500" y="5676900"/>
            <a:ext cx="11861800" cy="3263900"/>
          </a:xfrm>
          <a:prstGeom prst="rect">
            <a:avLst/>
          </a:prstGeom>
        </p:spPr>
        <p:txBody>
          <a:bodyPr/>
          <a:lstStyle>
            <a:lvl1pPr marL="0" indent="0" algn="ctr">
              <a:lnSpc>
                <a:spcPct val="70000"/>
              </a:lnSpc>
              <a:spcBef>
                <a:spcPts val="0"/>
              </a:spcBef>
              <a:buSzTx/>
              <a:buFontTx/>
              <a:buNone/>
              <a:defRPr sz="4800">
                <a:solidFill>
                  <a:srgbClr val="747676"/>
                </a:solidFill>
                <a:latin typeface="Iowan Old Style Italic"/>
                <a:ea typeface="Iowan Old Style Italic"/>
                <a:cs typeface="Iowan Old Style Italic"/>
                <a:sym typeface="Iowan Old Style Italic"/>
              </a:defRPr>
            </a:lvl1pPr>
            <a:lvl2pPr marL="0" indent="228600" algn="ctr">
              <a:lnSpc>
                <a:spcPct val="70000"/>
              </a:lnSpc>
              <a:spcBef>
                <a:spcPts val="0"/>
              </a:spcBef>
              <a:buSzTx/>
              <a:buFontTx/>
              <a:buNone/>
              <a:defRPr sz="4800">
                <a:solidFill>
                  <a:srgbClr val="747676"/>
                </a:solidFill>
                <a:latin typeface="Iowan Old Style Italic"/>
                <a:ea typeface="Iowan Old Style Italic"/>
                <a:cs typeface="Iowan Old Style Italic"/>
                <a:sym typeface="Iowan Old Style Italic"/>
              </a:defRPr>
            </a:lvl2pPr>
            <a:lvl3pPr marL="0" indent="457200" algn="ctr">
              <a:lnSpc>
                <a:spcPct val="70000"/>
              </a:lnSpc>
              <a:spcBef>
                <a:spcPts val="0"/>
              </a:spcBef>
              <a:buSzTx/>
              <a:buFontTx/>
              <a:buNone/>
              <a:defRPr sz="4800">
                <a:solidFill>
                  <a:srgbClr val="747676"/>
                </a:solidFill>
                <a:latin typeface="Iowan Old Style Italic"/>
                <a:ea typeface="Iowan Old Style Italic"/>
                <a:cs typeface="Iowan Old Style Italic"/>
                <a:sym typeface="Iowan Old Style Italic"/>
              </a:defRPr>
            </a:lvl3pPr>
            <a:lvl4pPr marL="0" indent="685800" algn="ctr">
              <a:lnSpc>
                <a:spcPct val="70000"/>
              </a:lnSpc>
              <a:spcBef>
                <a:spcPts val="0"/>
              </a:spcBef>
              <a:buSzTx/>
              <a:buFontTx/>
              <a:buNone/>
              <a:defRPr sz="4800">
                <a:solidFill>
                  <a:srgbClr val="747676"/>
                </a:solidFill>
                <a:latin typeface="Iowan Old Style Italic"/>
                <a:ea typeface="Iowan Old Style Italic"/>
                <a:cs typeface="Iowan Old Style Italic"/>
                <a:sym typeface="Iowan Old Style Italic"/>
              </a:defRPr>
            </a:lvl4pPr>
            <a:lvl5pPr marL="0" indent="914400" algn="ctr">
              <a:lnSpc>
                <a:spcPct val="70000"/>
              </a:lnSpc>
              <a:spcBef>
                <a:spcPts val="0"/>
              </a:spcBef>
              <a:buSzTx/>
              <a:buFontTx/>
              <a:buNone/>
              <a:defRPr sz="4800">
                <a:solidFill>
                  <a:srgbClr val="747676"/>
                </a:solidFill>
                <a:latin typeface="Iowan Old Style Italic"/>
                <a:ea typeface="Iowan Old Style Italic"/>
                <a:cs typeface="Iowan Old Style Italic"/>
                <a:sym typeface="Iowan Old Style Italic"/>
              </a:defRPr>
            </a:lvl5pPr>
          </a:lstStyle>
          <a:p>
            <a:pPr/>
            <a:r>
              <a:t>Nível de Corpo Um</a:t>
            </a:r>
          </a:p>
          <a:p>
            <a:pPr lvl="1"/>
            <a:r>
              <a:t>Nível de Corpo Dois</a:t>
            </a:r>
          </a:p>
          <a:p>
            <a:pPr lvl="2"/>
            <a:r>
              <a:t>Nível de Corpo Três</a:t>
            </a:r>
          </a:p>
          <a:p>
            <a:pPr lvl="3"/>
            <a:r>
              <a:t>Nível de Corpo Quatro</a:t>
            </a:r>
          </a:p>
          <a:p>
            <a:pPr lvl="4"/>
            <a:r>
              <a:t>Nível de Corpo Cinco</a:t>
            </a:r>
          </a:p>
        </p:txBody>
      </p:sp>
      <p:sp>
        <p:nvSpPr>
          <p:cNvPr id="14" name="Shape 14"/>
          <p:cNvSpPr/>
          <p:nvPr>
            <p:ph type="sldNum" sz="quarter" idx="2"/>
          </p:nvPr>
        </p:nvSpPr>
        <p:spPr>
          <a:xfrm>
            <a:off x="12088552" y="9189156"/>
            <a:ext cx="309365" cy="3429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Citação">
    <p:spTree>
      <p:nvGrpSpPr>
        <p:cNvPr id="1" name=""/>
        <p:cNvGrpSpPr/>
        <p:nvPr/>
      </p:nvGrpSpPr>
      <p:grpSpPr>
        <a:xfrm>
          <a:off x="0" y="0"/>
          <a:ext cx="0" cy="0"/>
          <a:chOff x="0" y="0"/>
          <a:chExt cx="0" cy="0"/>
        </a:xfrm>
      </p:grpSpPr>
      <p:sp>
        <p:nvSpPr>
          <p:cNvPr id="101" name="Shape 101"/>
          <p:cNvSpPr/>
          <p:nvPr/>
        </p:nvSpPr>
        <p:spPr>
          <a:xfrm>
            <a:off x="508000" y="1771650"/>
            <a:ext cx="1697832" cy="3175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80000"/>
              </a:lnSpc>
              <a:spcBef>
                <a:spcPts val="0"/>
              </a:spcBef>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1" spc="0" sz="21000">
                <a:solidFill>
                  <a:srgbClr val="E4E4E4"/>
                </a:solidFill>
                <a:latin typeface="Baskerville"/>
                <a:ea typeface="Baskerville"/>
                <a:cs typeface="Baskerville"/>
                <a:sym typeface="Baskerville"/>
              </a:defRPr>
            </a:lvl1pPr>
          </a:lstStyle>
          <a:p>
            <a:pPr/>
            <a:r>
              <a:t>“</a:t>
            </a:r>
          </a:p>
        </p:txBody>
      </p:sp>
      <p:sp>
        <p:nvSpPr>
          <p:cNvPr id="102" name="Shape 102"/>
          <p:cNvSpPr/>
          <p:nvPr>
            <p:ph type="body" sz="quarter" idx="13"/>
          </p:nvPr>
        </p:nvSpPr>
        <p:spPr>
          <a:xfrm>
            <a:off x="1943100" y="3870536"/>
            <a:ext cx="10490200" cy="939801"/>
          </a:xfrm>
          <a:prstGeom prst="rect">
            <a:avLst/>
          </a:prstGeom>
        </p:spPr>
        <p:txBody>
          <a:bodyPr>
            <a:spAutoFit/>
          </a:bodyPr>
          <a:lstStyle>
            <a:lvl1pPr marL="0" indent="0">
              <a:spcBef>
                <a:spcPts val="1600"/>
              </a:spcBef>
              <a:buSzTx/>
              <a:buFontTx/>
              <a:buNone/>
              <a:defRPr sz="4800">
                <a:solidFill>
                  <a:srgbClr val="747676"/>
                </a:solidFill>
              </a:defRPr>
            </a:lvl1pPr>
          </a:lstStyle>
          <a:p>
            <a:pPr/>
            <a:r>
              <a:t>Digite uma citação aqui.</a:t>
            </a:r>
          </a:p>
        </p:txBody>
      </p:sp>
      <p:sp>
        <p:nvSpPr>
          <p:cNvPr id="103" name="Shape 103"/>
          <p:cNvSpPr/>
          <p:nvPr>
            <p:ph type="body" sz="quarter" idx="14"/>
          </p:nvPr>
        </p:nvSpPr>
        <p:spPr>
          <a:xfrm>
            <a:off x="1943100" y="7772400"/>
            <a:ext cx="10490200" cy="939800"/>
          </a:xfrm>
          <a:prstGeom prst="rect">
            <a:avLst/>
          </a:prstGeom>
        </p:spPr>
        <p:txBody>
          <a:bodyPr>
            <a:spAutoFit/>
          </a:bodyPr>
          <a:lstStyle>
            <a:lvl1pPr marL="0" indent="0" algn="r">
              <a:lnSpc>
                <a:spcPct val="70000"/>
              </a:lnSpc>
              <a:spcBef>
                <a:spcPts val="1600"/>
              </a:spcBef>
              <a:buSzTx/>
              <a:buFontTx/>
              <a:buNone/>
              <a:defRPr sz="4800">
                <a:solidFill>
                  <a:srgbClr val="6B6D6D"/>
                </a:solidFill>
                <a:latin typeface="Iowan Old Style Italic"/>
                <a:ea typeface="Iowan Old Style Italic"/>
                <a:cs typeface="Iowan Old Style Italic"/>
                <a:sym typeface="Iowan Old Style Italic"/>
              </a:defRPr>
            </a:lvl1pPr>
          </a:lstStyle>
          <a:p>
            <a:pPr/>
            <a:r>
              <a:t>-Jaime Silveira</a:t>
            </a:r>
          </a:p>
        </p:txBody>
      </p:sp>
      <p:sp>
        <p:nvSpPr>
          <p:cNvPr id="104" name="Shape 104"/>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Foto">
    <p:spTree>
      <p:nvGrpSpPr>
        <p:cNvPr id="1" name=""/>
        <p:cNvGrpSpPr/>
        <p:nvPr/>
      </p:nvGrpSpPr>
      <p:grpSpPr>
        <a:xfrm>
          <a:off x="0" y="0"/>
          <a:ext cx="0" cy="0"/>
          <a:chOff x="0" y="0"/>
          <a:chExt cx="0" cy="0"/>
        </a:xfrm>
      </p:grpSpPr>
      <p:sp>
        <p:nvSpPr>
          <p:cNvPr id="111" name="Shape 111"/>
          <p:cNvSpPr/>
          <p:nvPr>
            <p:ph type="pic" idx="13"/>
          </p:nvPr>
        </p:nvSpPr>
        <p:spPr>
          <a:xfrm>
            <a:off x="0" y="0"/>
            <a:ext cx="13004800" cy="9753600"/>
          </a:xfrm>
          <a:prstGeom prst="rect">
            <a:avLst/>
          </a:prstGeom>
        </p:spPr>
        <p:txBody>
          <a:bodyPr lIns="91439" tIns="45719" rIns="91439" bIns="45719">
            <a:noAutofit/>
          </a:bodyPr>
          <a:lstStyle/>
          <a:p>
            <a:pPr/>
          </a:p>
        </p:txBody>
      </p:sp>
      <p:sp>
        <p:nvSpPr>
          <p:cNvPr id="112" name="Shape 112"/>
          <p:cNvSpPr/>
          <p:nvPr>
            <p:ph type="sldNum" sz="quarter" idx="2"/>
          </p:nvPr>
        </p:nvSpPr>
        <p:spPr>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Em Branco">
    <p:spTree>
      <p:nvGrpSpPr>
        <p:cNvPr id="1" name=""/>
        <p:cNvGrpSpPr/>
        <p:nvPr/>
      </p:nvGrpSpPr>
      <p:grpSpPr>
        <a:xfrm>
          <a:off x="0" y="0"/>
          <a:ext cx="0" cy="0"/>
          <a:chOff x="0" y="0"/>
          <a:chExt cx="0" cy="0"/>
        </a:xfrm>
      </p:grpSpPr>
      <p:sp>
        <p:nvSpPr>
          <p:cNvPr id="119" name="Shape 11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Foto - Horizontal">
    <p:spTree>
      <p:nvGrpSpPr>
        <p:cNvPr id="1" name=""/>
        <p:cNvGrpSpPr/>
        <p:nvPr/>
      </p:nvGrpSpPr>
      <p:grpSpPr>
        <a:xfrm>
          <a:off x="0" y="0"/>
          <a:ext cx="0" cy="0"/>
          <a:chOff x="0" y="0"/>
          <a:chExt cx="0" cy="0"/>
        </a:xfrm>
      </p:grpSpPr>
      <p:sp>
        <p:nvSpPr>
          <p:cNvPr id="21" name="Shape 21"/>
          <p:cNvSpPr/>
          <p:nvPr>
            <p:ph type="pic" idx="13"/>
          </p:nvPr>
        </p:nvSpPr>
        <p:spPr>
          <a:xfrm>
            <a:off x="0" y="0"/>
            <a:ext cx="13004800" cy="9753600"/>
          </a:xfrm>
          <a:prstGeom prst="rect">
            <a:avLst/>
          </a:prstGeom>
        </p:spPr>
        <p:txBody>
          <a:bodyPr lIns="91439" tIns="45719" rIns="91439" bIns="45719">
            <a:noAutofit/>
          </a:bodyPr>
          <a:lstStyle/>
          <a:p>
            <a:pPr/>
          </a:p>
        </p:txBody>
      </p:sp>
      <p:sp>
        <p:nvSpPr>
          <p:cNvPr id="22" name="Shape 22"/>
          <p:cNvSpPr/>
          <p:nvPr>
            <p:ph type="body" sz="half" idx="14"/>
          </p:nvPr>
        </p:nvSpPr>
        <p:spPr>
          <a:xfrm>
            <a:off x="0" y="5422900"/>
            <a:ext cx="13004800" cy="3606800"/>
          </a:xfrm>
          <a:prstGeom prst="rect">
            <a:avLst/>
          </a:prstGeom>
          <a:solidFill>
            <a:srgbClr val="FFFFFF"/>
          </a:solidFill>
        </p:spPr>
        <p:txBody>
          <a:bodyPr anchor="ctr">
            <a:noAutofit/>
          </a:bodyPr>
          <a:lstStyle/>
          <a:p>
            <a:pPr marL="0" indent="0" algn="ctr">
              <a:spcBef>
                <a:spcPts val="0"/>
              </a:spcBef>
              <a:buSzTx/>
              <a:buFontTx/>
              <a:buNone/>
              <a:defRPr sz="2400">
                <a:latin typeface="DIN Alternate"/>
                <a:ea typeface="DIN Alternate"/>
                <a:cs typeface="DIN Alternate"/>
                <a:sym typeface="DIN Alternate"/>
              </a:defRPr>
            </a:pPr>
          </a:p>
        </p:txBody>
      </p:sp>
      <p:sp>
        <p:nvSpPr>
          <p:cNvPr id="23" name="Shape 23"/>
          <p:cNvSpPr/>
          <p:nvPr>
            <p:ph type="body" sz="quarter" idx="15"/>
          </p:nvPr>
        </p:nvSpPr>
        <p:spPr>
          <a:xfrm flipV="1">
            <a:off x="571500" y="7619996"/>
            <a:ext cx="11874500" cy="4"/>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24" name="Shape 24"/>
          <p:cNvSpPr/>
          <p:nvPr>
            <p:ph type="title"/>
          </p:nvPr>
        </p:nvSpPr>
        <p:spPr>
          <a:xfrm>
            <a:off x="571500" y="5562600"/>
            <a:ext cx="11861800" cy="2209800"/>
          </a:xfrm>
          <a:prstGeom prst="rect">
            <a:avLst/>
          </a:prstGeom>
        </p:spPr>
        <p:txBody>
          <a:bodyPr anchor="b"/>
          <a:lstStyle>
            <a:lvl1pPr algn="r">
              <a:lnSpc>
                <a:spcPct val="80000"/>
              </a:lnSpc>
              <a:spcBef>
                <a:spcPts val="0"/>
              </a:spcBef>
              <a:defRPr sz="12100">
                <a:solidFill>
                  <a:srgbClr val="5C5C5C"/>
                </a:solidFill>
              </a:defRPr>
            </a:lvl1pPr>
          </a:lstStyle>
          <a:p>
            <a:pPr/>
            <a:r>
              <a:t>Texto do Título</a:t>
            </a:r>
          </a:p>
        </p:txBody>
      </p:sp>
      <p:sp>
        <p:nvSpPr>
          <p:cNvPr id="25" name="Shape 25"/>
          <p:cNvSpPr/>
          <p:nvPr>
            <p:ph type="body" sz="quarter" idx="1"/>
          </p:nvPr>
        </p:nvSpPr>
        <p:spPr>
          <a:xfrm>
            <a:off x="571500" y="7670800"/>
            <a:ext cx="11861800" cy="1231900"/>
          </a:xfrm>
          <a:prstGeom prst="rect">
            <a:avLst/>
          </a:prstGeom>
        </p:spPr>
        <p:txBody>
          <a:bodyPr/>
          <a:lstStyle>
            <a:lvl1pPr marL="0" indent="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1pPr>
            <a:lvl2pPr marL="0" indent="22860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2pPr>
            <a:lvl3pPr marL="0" indent="45720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3pPr>
            <a:lvl4pPr marL="0" indent="68580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4pPr>
            <a:lvl5pPr marL="0" indent="91440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5pPr>
          </a:lstStyle>
          <a:p>
            <a:pPr/>
            <a:r>
              <a:t>Nível de Corpo Um</a:t>
            </a:r>
          </a:p>
          <a:p>
            <a:pPr lvl="1"/>
            <a:r>
              <a:t>Nível de Corpo Dois</a:t>
            </a:r>
          </a:p>
          <a:p>
            <a:pPr lvl="2"/>
            <a:r>
              <a:t>Nível de Corpo Três</a:t>
            </a:r>
          </a:p>
          <a:p>
            <a:pPr lvl="3"/>
            <a:r>
              <a:t>Nível de Corpo Quatro</a:t>
            </a:r>
          </a:p>
          <a:p>
            <a:pPr lvl="4"/>
            <a:r>
              <a:t>Nível de Corpo Cinco</a:t>
            </a:r>
          </a:p>
        </p:txBody>
      </p:sp>
      <p:sp>
        <p:nvSpPr>
          <p:cNvPr id="26" name="Shape 26"/>
          <p:cNvSpPr/>
          <p:nvPr>
            <p:ph type="sldNum" sz="quarter" idx="2"/>
          </p:nvPr>
        </p:nvSpPr>
        <p:spPr>
          <a:xfrm>
            <a:off x="12092513" y="9194800"/>
            <a:ext cx="309365" cy="342900"/>
          </a:xfrm>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ítulo - Centro">
    <p:spTree>
      <p:nvGrpSpPr>
        <p:cNvPr id="1" name=""/>
        <p:cNvGrpSpPr/>
        <p:nvPr/>
      </p:nvGrpSpPr>
      <p:grpSpPr>
        <a:xfrm>
          <a:off x="0" y="0"/>
          <a:ext cx="0" cy="0"/>
          <a:chOff x="0" y="0"/>
          <a:chExt cx="0" cy="0"/>
        </a:xfrm>
      </p:grpSpPr>
      <p:sp>
        <p:nvSpPr>
          <p:cNvPr id="33" name="Shape 33"/>
          <p:cNvSpPr/>
          <p:nvPr>
            <p:ph type="title"/>
          </p:nvPr>
        </p:nvSpPr>
        <p:spPr>
          <a:xfrm>
            <a:off x="571500" y="571500"/>
            <a:ext cx="11861800" cy="5181600"/>
          </a:xfrm>
          <a:prstGeom prst="rect">
            <a:avLst/>
          </a:prstGeom>
        </p:spPr>
        <p:txBody>
          <a:bodyPr anchor="b"/>
          <a:lstStyle>
            <a:lvl1pPr algn="ctr">
              <a:lnSpc>
                <a:spcPct val="80000"/>
              </a:lnSpc>
              <a:spcBef>
                <a:spcPts val="0"/>
              </a:spcBef>
              <a:defRPr sz="12100">
                <a:solidFill>
                  <a:srgbClr val="5C5C5C"/>
                </a:solidFill>
              </a:defRPr>
            </a:lvl1pPr>
          </a:lstStyle>
          <a:p>
            <a:pPr/>
            <a:r>
              <a:t>Texto do Título</a:t>
            </a:r>
          </a:p>
        </p:txBody>
      </p:sp>
      <p:sp>
        <p:nvSpPr>
          <p:cNvPr id="34" name="Shape 34"/>
          <p:cNvSpPr/>
          <p:nvPr>
            <p:ph type="sldNum" sz="quarter" idx="2"/>
          </p:nvPr>
        </p:nvSpPr>
        <p:spPr>
          <a:xfrm>
            <a:off x="12083465" y="9189156"/>
            <a:ext cx="309365" cy="3429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Foto - Vertical">
    <p:spTree>
      <p:nvGrpSpPr>
        <p:cNvPr id="1" name=""/>
        <p:cNvGrpSpPr/>
        <p:nvPr/>
      </p:nvGrpSpPr>
      <p:grpSpPr>
        <a:xfrm>
          <a:off x="0" y="0"/>
          <a:ext cx="0" cy="0"/>
          <a:chOff x="0" y="0"/>
          <a:chExt cx="0" cy="0"/>
        </a:xfrm>
      </p:grpSpPr>
      <p:sp>
        <p:nvSpPr>
          <p:cNvPr id="41" name="Shape 41"/>
          <p:cNvSpPr/>
          <p:nvPr>
            <p:ph type="pic" idx="13"/>
          </p:nvPr>
        </p:nvSpPr>
        <p:spPr>
          <a:xfrm>
            <a:off x="7531100" y="0"/>
            <a:ext cx="5473700" cy="9753600"/>
          </a:xfrm>
          <a:prstGeom prst="rect">
            <a:avLst/>
          </a:prstGeom>
        </p:spPr>
        <p:txBody>
          <a:bodyPr lIns="91439" tIns="45719" rIns="91439" bIns="45719">
            <a:noAutofit/>
          </a:bodyPr>
          <a:lstStyle/>
          <a:p>
            <a:pPr/>
          </a:p>
        </p:txBody>
      </p:sp>
      <p:sp>
        <p:nvSpPr>
          <p:cNvPr id="42" name="Shape 42"/>
          <p:cNvSpPr/>
          <p:nvPr>
            <p:ph type="body" sz="quarter" idx="14"/>
          </p:nvPr>
        </p:nvSpPr>
        <p:spPr>
          <a:xfrm flipV="1">
            <a:off x="571500" y="7619998"/>
            <a:ext cx="6451600" cy="3"/>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43" name="Shape 43"/>
          <p:cNvSpPr/>
          <p:nvPr>
            <p:ph type="title"/>
          </p:nvPr>
        </p:nvSpPr>
        <p:spPr>
          <a:xfrm>
            <a:off x="571500" y="571500"/>
            <a:ext cx="6451600" cy="7213600"/>
          </a:xfrm>
          <a:prstGeom prst="rect">
            <a:avLst/>
          </a:prstGeom>
        </p:spPr>
        <p:txBody>
          <a:bodyPr anchor="b"/>
          <a:lstStyle>
            <a:lvl1pPr algn="r">
              <a:lnSpc>
                <a:spcPct val="80000"/>
              </a:lnSpc>
              <a:spcBef>
                <a:spcPts val="0"/>
              </a:spcBef>
              <a:defRPr sz="12100">
                <a:solidFill>
                  <a:srgbClr val="5C5C5C"/>
                </a:solidFill>
              </a:defRPr>
            </a:lvl1pPr>
          </a:lstStyle>
          <a:p>
            <a:pPr/>
            <a:r>
              <a:t>Texto do Título</a:t>
            </a:r>
          </a:p>
        </p:txBody>
      </p:sp>
      <p:sp>
        <p:nvSpPr>
          <p:cNvPr id="44" name="Shape 44"/>
          <p:cNvSpPr/>
          <p:nvPr>
            <p:ph type="body" sz="quarter" idx="1"/>
          </p:nvPr>
        </p:nvSpPr>
        <p:spPr>
          <a:xfrm>
            <a:off x="571500" y="7670800"/>
            <a:ext cx="6451600" cy="1358900"/>
          </a:xfrm>
          <a:prstGeom prst="rect">
            <a:avLst/>
          </a:prstGeom>
        </p:spPr>
        <p:txBody>
          <a:bodyPr/>
          <a:lstStyle>
            <a:lvl1pPr marL="0" indent="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1pPr>
            <a:lvl2pPr marL="0" indent="22860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2pPr>
            <a:lvl3pPr marL="0" indent="45720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3pPr>
            <a:lvl4pPr marL="0" indent="68580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4pPr>
            <a:lvl5pPr marL="0" indent="914400" algn="r">
              <a:lnSpc>
                <a:spcPct val="70000"/>
              </a:lnSpc>
              <a:spcBef>
                <a:spcPts val="600"/>
              </a:spcBef>
              <a:buSzTx/>
              <a:buFontTx/>
              <a:buNone/>
              <a:defRPr sz="4800">
                <a:solidFill>
                  <a:srgbClr val="747676"/>
                </a:solidFill>
                <a:latin typeface="Iowan Old Style Italic"/>
                <a:ea typeface="Iowan Old Style Italic"/>
                <a:cs typeface="Iowan Old Style Italic"/>
                <a:sym typeface="Iowan Old Style Italic"/>
              </a:defRPr>
            </a:lvl5pPr>
          </a:lstStyle>
          <a:p>
            <a:pPr/>
            <a:r>
              <a:t>Nível de Corpo Um</a:t>
            </a:r>
          </a:p>
          <a:p>
            <a:pPr lvl="1"/>
            <a:r>
              <a:t>Nível de Corpo Dois</a:t>
            </a:r>
          </a:p>
          <a:p>
            <a:pPr lvl="2"/>
            <a:r>
              <a:t>Nível de Corpo Três</a:t>
            </a:r>
          </a:p>
          <a:p>
            <a:pPr lvl="3"/>
            <a:r>
              <a:t>Nível de Corpo Quatro</a:t>
            </a:r>
          </a:p>
          <a:p>
            <a:pPr lvl="4"/>
            <a:r>
              <a:t>Nível de Corpo Cinco</a:t>
            </a:r>
          </a:p>
        </p:txBody>
      </p:sp>
      <p:sp>
        <p:nvSpPr>
          <p:cNvPr id="45" name="Shape 45"/>
          <p:cNvSpPr/>
          <p:nvPr>
            <p:ph type="sldNum" sz="quarter" idx="2"/>
          </p:nvPr>
        </p:nvSpPr>
        <p:spPr>
          <a:xfrm>
            <a:off x="12092513" y="9194800"/>
            <a:ext cx="309365" cy="342900"/>
          </a:xfrm>
          <a:prstGeom prst="rect">
            <a:avLst/>
          </a:prstGeom>
        </p:spPr>
        <p:txBody>
          <a:bodyPr/>
          <a:lstStyle>
            <a:lvl1pPr>
              <a:defRPr>
                <a:solidFill>
                  <a:srgbClr val="CBCBCB"/>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ítulo - Superior">
    <p:spTree>
      <p:nvGrpSpPr>
        <p:cNvPr id="1" name=""/>
        <p:cNvGrpSpPr/>
        <p:nvPr/>
      </p:nvGrpSpPr>
      <p:grpSpPr>
        <a:xfrm>
          <a:off x="0" y="0"/>
          <a:ext cx="0" cy="0"/>
          <a:chOff x="0" y="0"/>
          <a:chExt cx="0" cy="0"/>
        </a:xfrm>
      </p:grpSpPr>
      <p:sp>
        <p:nvSpPr>
          <p:cNvPr id="52" name="Shape 52"/>
          <p:cNvSpPr/>
          <p:nvPr>
            <p:ph type="body" sz="quarter" idx="13"/>
          </p:nvPr>
        </p:nvSpPr>
        <p:spPr>
          <a:xfrm>
            <a:off x="571500" y="1574800"/>
            <a:ext cx="11861800" cy="0"/>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53" name="Shape 53"/>
          <p:cNvSpPr/>
          <p:nvPr>
            <p:ph type="title"/>
          </p:nvPr>
        </p:nvSpPr>
        <p:spPr>
          <a:prstGeom prst="rect">
            <a:avLst/>
          </a:prstGeom>
        </p:spPr>
        <p:txBody>
          <a:bodyPr/>
          <a:lstStyle/>
          <a:p>
            <a:pPr/>
            <a:r>
              <a:t>Texto do Título</a:t>
            </a:r>
          </a:p>
        </p:txBody>
      </p:sp>
      <p:sp>
        <p:nvSpPr>
          <p:cNvPr id="54" name="Shape 54"/>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ítulo e Marcadores">
    <p:spTree>
      <p:nvGrpSpPr>
        <p:cNvPr id="1" name=""/>
        <p:cNvGrpSpPr/>
        <p:nvPr/>
      </p:nvGrpSpPr>
      <p:grpSpPr>
        <a:xfrm>
          <a:off x="0" y="0"/>
          <a:ext cx="0" cy="0"/>
          <a:chOff x="0" y="0"/>
          <a:chExt cx="0" cy="0"/>
        </a:xfrm>
      </p:grpSpPr>
      <p:sp>
        <p:nvSpPr>
          <p:cNvPr id="61" name="Shape 61"/>
          <p:cNvSpPr/>
          <p:nvPr>
            <p:ph type="body" sz="quarter" idx="13"/>
          </p:nvPr>
        </p:nvSpPr>
        <p:spPr>
          <a:xfrm>
            <a:off x="571500" y="1574800"/>
            <a:ext cx="11861800" cy="0"/>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62" name="Shape 62"/>
          <p:cNvSpPr/>
          <p:nvPr>
            <p:ph type="title"/>
          </p:nvPr>
        </p:nvSpPr>
        <p:spPr>
          <a:prstGeom prst="rect">
            <a:avLst/>
          </a:prstGeom>
        </p:spPr>
        <p:txBody>
          <a:bodyPr/>
          <a:lstStyle/>
          <a:p>
            <a:pPr/>
            <a:r>
              <a:t>Texto do Título</a:t>
            </a:r>
          </a:p>
        </p:txBody>
      </p:sp>
      <p:sp>
        <p:nvSpPr>
          <p:cNvPr id="63" name="Shape 63"/>
          <p:cNvSpPr/>
          <p:nvPr>
            <p:ph type="body" idx="1"/>
          </p:nvPr>
        </p:nvSpPr>
        <p:spPr>
          <a:prstGeom prst="rect">
            <a:avLst/>
          </a:prstGeom>
        </p:spPr>
        <p:txBody>
          <a:bodyPr/>
          <a:lstStyle/>
          <a:p>
            <a:pPr/>
            <a:r>
              <a:t>Nível de Corpo Um</a:t>
            </a:r>
          </a:p>
          <a:p>
            <a:pPr lvl="1"/>
            <a:r>
              <a:t>Nível de Corpo Dois</a:t>
            </a:r>
          </a:p>
          <a:p>
            <a:pPr lvl="2"/>
            <a:r>
              <a:t>Nível de Corpo Três</a:t>
            </a:r>
          </a:p>
          <a:p>
            <a:pPr lvl="3"/>
            <a:r>
              <a:t>Nível de Corpo Quatro</a:t>
            </a:r>
          </a:p>
          <a:p>
            <a:pPr lvl="4"/>
            <a:r>
              <a:t>Nível de Corpo Cinco</a:t>
            </a:r>
          </a:p>
        </p:txBody>
      </p:sp>
      <p:sp>
        <p:nvSpPr>
          <p:cNvPr id="64" name="Shape 64"/>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ítulo, Marcadores e Foto">
    <p:spTree>
      <p:nvGrpSpPr>
        <p:cNvPr id="1" name=""/>
        <p:cNvGrpSpPr/>
        <p:nvPr/>
      </p:nvGrpSpPr>
      <p:grpSpPr>
        <a:xfrm>
          <a:off x="0" y="0"/>
          <a:ext cx="0" cy="0"/>
          <a:chOff x="0" y="0"/>
          <a:chExt cx="0" cy="0"/>
        </a:xfrm>
      </p:grpSpPr>
      <p:sp>
        <p:nvSpPr>
          <p:cNvPr id="71" name="Shape 71"/>
          <p:cNvSpPr/>
          <p:nvPr>
            <p:ph type="pic" idx="13"/>
          </p:nvPr>
        </p:nvSpPr>
        <p:spPr>
          <a:xfrm>
            <a:off x="0" y="0"/>
            <a:ext cx="6438900" cy="9753600"/>
          </a:xfrm>
          <a:prstGeom prst="rect">
            <a:avLst/>
          </a:prstGeom>
        </p:spPr>
        <p:txBody>
          <a:bodyPr lIns="91439" tIns="45719" rIns="91439" bIns="45719">
            <a:noAutofit/>
          </a:bodyPr>
          <a:lstStyle/>
          <a:p>
            <a:pPr/>
          </a:p>
        </p:txBody>
      </p:sp>
      <p:sp>
        <p:nvSpPr>
          <p:cNvPr id="72" name="Shape 72"/>
          <p:cNvSpPr/>
          <p:nvPr>
            <p:ph type="body" sz="quarter" idx="14"/>
          </p:nvPr>
        </p:nvSpPr>
        <p:spPr>
          <a:xfrm>
            <a:off x="7023100" y="1574800"/>
            <a:ext cx="5397500" cy="0"/>
          </a:xfrm>
          <a:prstGeom prst="line">
            <a:avLst/>
          </a:prstGeom>
          <a:ln w="38100" cap="rnd">
            <a:solidFill>
              <a:srgbClr val="747676"/>
            </a:solidFill>
            <a:custDash>
              <a:ds d="100000" sp="200000"/>
            </a:custDash>
            <a:round/>
          </a:ln>
        </p:spPr>
        <p:txBody>
          <a:bodyPr anchor="ctr">
            <a:noAutofit/>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73" name="Shape 73"/>
          <p:cNvSpPr/>
          <p:nvPr>
            <p:ph type="title"/>
          </p:nvPr>
        </p:nvSpPr>
        <p:spPr>
          <a:xfrm>
            <a:off x="7023100" y="723900"/>
            <a:ext cx="5397500" cy="723900"/>
          </a:xfrm>
          <a:prstGeom prst="rect">
            <a:avLst/>
          </a:prstGeom>
        </p:spPr>
        <p:txBody>
          <a:bodyPr/>
          <a:lstStyle/>
          <a:p>
            <a:pPr/>
            <a:r>
              <a:t>Texto do Título</a:t>
            </a:r>
          </a:p>
        </p:txBody>
      </p:sp>
      <p:sp>
        <p:nvSpPr>
          <p:cNvPr id="74" name="Shape 74"/>
          <p:cNvSpPr/>
          <p:nvPr>
            <p:ph type="body" sz="half" idx="1"/>
          </p:nvPr>
        </p:nvSpPr>
        <p:spPr>
          <a:xfrm>
            <a:off x="7023100" y="1803400"/>
            <a:ext cx="5397500" cy="7226300"/>
          </a:xfrm>
          <a:prstGeom prst="rect">
            <a:avLst/>
          </a:prstGeom>
        </p:spPr>
        <p:txBody>
          <a:bodyPr/>
          <a:lstStyle>
            <a:lvl1pPr marL="406400" indent="-406400">
              <a:defRPr sz="2800"/>
            </a:lvl1pPr>
            <a:lvl2pPr marL="812800" indent="-406400">
              <a:defRPr sz="2800"/>
            </a:lvl2pPr>
            <a:lvl3pPr marL="1219200" indent="-406400">
              <a:defRPr sz="2800"/>
            </a:lvl3pPr>
            <a:lvl4pPr marL="1625600" indent="-406400">
              <a:defRPr sz="2800"/>
            </a:lvl4pPr>
            <a:lvl5pPr marL="2032000" indent="-406400">
              <a:defRPr sz="2800"/>
            </a:lvl5pPr>
          </a:lstStyle>
          <a:p>
            <a:pPr/>
            <a:r>
              <a:t>Nível de Corpo Um</a:t>
            </a:r>
          </a:p>
          <a:p>
            <a:pPr lvl="1"/>
            <a:r>
              <a:t>Nível de Corpo Dois</a:t>
            </a:r>
          </a:p>
          <a:p>
            <a:pPr lvl="2"/>
            <a:r>
              <a:t>Nível de Corpo Três</a:t>
            </a:r>
          </a:p>
          <a:p>
            <a:pPr lvl="3"/>
            <a:r>
              <a:t>Nível de Corpo Quatro</a:t>
            </a:r>
          </a:p>
          <a:p>
            <a:pPr lvl="4"/>
            <a:r>
              <a:t>Nível de Corpo Cinco</a:t>
            </a:r>
          </a:p>
        </p:txBody>
      </p:sp>
      <p:sp>
        <p:nvSpPr>
          <p:cNvPr id="75" name="Shape 7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Marcadores">
    <p:spTree>
      <p:nvGrpSpPr>
        <p:cNvPr id="1" name=""/>
        <p:cNvGrpSpPr/>
        <p:nvPr/>
      </p:nvGrpSpPr>
      <p:grpSpPr>
        <a:xfrm>
          <a:off x="0" y="0"/>
          <a:ext cx="0" cy="0"/>
          <a:chOff x="0" y="0"/>
          <a:chExt cx="0" cy="0"/>
        </a:xfrm>
      </p:grpSpPr>
      <p:sp>
        <p:nvSpPr>
          <p:cNvPr id="82" name="Shape 82"/>
          <p:cNvSpPr/>
          <p:nvPr>
            <p:ph type="body" idx="1"/>
          </p:nvPr>
        </p:nvSpPr>
        <p:spPr>
          <a:prstGeom prst="rect">
            <a:avLst/>
          </a:prstGeom>
        </p:spPr>
        <p:txBody>
          <a:bodyPr/>
          <a:lstStyle/>
          <a:p>
            <a:pPr/>
            <a:r>
              <a:t>Nível de Corpo Um</a:t>
            </a:r>
          </a:p>
          <a:p>
            <a:pPr lvl="1"/>
            <a:r>
              <a:t>Nível de Corpo Dois</a:t>
            </a:r>
          </a:p>
          <a:p>
            <a:pPr lvl="2"/>
            <a:r>
              <a:t>Nível de Corpo Três</a:t>
            </a:r>
          </a:p>
          <a:p>
            <a:pPr lvl="3"/>
            <a:r>
              <a:t>Nível de Corpo Quatro</a:t>
            </a:r>
          </a:p>
          <a:p>
            <a:pPr lvl="4"/>
            <a:r>
              <a:t>Nível de Corpo Cinco</a:t>
            </a:r>
          </a:p>
        </p:txBody>
      </p:sp>
      <p:sp>
        <p:nvSpPr>
          <p:cNvPr id="83" name="Shape 8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Três Fotos">
    <p:spTree>
      <p:nvGrpSpPr>
        <p:cNvPr id="1" name=""/>
        <p:cNvGrpSpPr/>
        <p:nvPr/>
      </p:nvGrpSpPr>
      <p:grpSpPr>
        <a:xfrm>
          <a:off x="0" y="0"/>
          <a:ext cx="0" cy="0"/>
          <a:chOff x="0" y="0"/>
          <a:chExt cx="0" cy="0"/>
        </a:xfrm>
      </p:grpSpPr>
      <p:sp>
        <p:nvSpPr>
          <p:cNvPr id="90" name="Shape 90"/>
          <p:cNvSpPr/>
          <p:nvPr>
            <p:ph type="pic" idx="13"/>
          </p:nvPr>
        </p:nvSpPr>
        <p:spPr>
          <a:xfrm>
            <a:off x="571500" y="571500"/>
            <a:ext cx="7429500" cy="7315200"/>
          </a:xfrm>
          <a:prstGeom prst="rect">
            <a:avLst/>
          </a:prstGeom>
        </p:spPr>
        <p:txBody>
          <a:bodyPr lIns="91439" tIns="45719" rIns="91439" bIns="45719">
            <a:noAutofit/>
          </a:bodyPr>
          <a:lstStyle/>
          <a:p>
            <a:pPr/>
          </a:p>
        </p:txBody>
      </p:sp>
      <p:sp>
        <p:nvSpPr>
          <p:cNvPr id="91" name="Shape 91"/>
          <p:cNvSpPr/>
          <p:nvPr>
            <p:ph type="pic" sz="quarter" idx="14"/>
          </p:nvPr>
        </p:nvSpPr>
        <p:spPr>
          <a:xfrm>
            <a:off x="8128000" y="571500"/>
            <a:ext cx="4305300" cy="3594100"/>
          </a:xfrm>
          <a:prstGeom prst="rect">
            <a:avLst/>
          </a:prstGeom>
        </p:spPr>
        <p:txBody>
          <a:bodyPr lIns="91439" tIns="45719" rIns="91439" bIns="45719">
            <a:noAutofit/>
          </a:bodyPr>
          <a:lstStyle/>
          <a:p>
            <a:pPr/>
          </a:p>
        </p:txBody>
      </p:sp>
      <p:sp>
        <p:nvSpPr>
          <p:cNvPr id="92" name="Shape 92"/>
          <p:cNvSpPr/>
          <p:nvPr>
            <p:ph type="pic" sz="quarter" idx="15"/>
          </p:nvPr>
        </p:nvSpPr>
        <p:spPr>
          <a:xfrm>
            <a:off x="8128000" y="4292600"/>
            <a:ext cx="4305300" cy="3594100"/>
          </a:xfrm>
          <a:prstGeom prst="rect">
            <a:avLst/>
          </a:prstGeom>
        </p:spPr>
        <p:txBody>
          <a:bodyPr lIns="91439" tIns="45719" rIns="91439" bIns="45719">
            <a:noAutofit/>
          </a:bodyPr>
          <a:lstStyle/>
          <a:p>
            <a:pPr/>
          </a:p>
        </p:txBody>
      </p:sp>
      <p:sp>
        <p:nvSpPr>
          <p:cNvPr id="93" name="Shape 93"/>
          <p:cNvSpPr/>
          <p:nvPr>
            <p:ph type="body" sz="quarter" idx="1"/>
          </p:nvPr>
        </p:nvSpPr>
        <p:spPr>
          <a:xfrm>
            <a:off x="571500" y="8051800"/>
            <a:ext cx="11861800" cy="1333500"/>
          </a:xfrm>
          <a:prstGeom prst="rect">
            <a:avLst/>
          </a:prstGeom>
        </p:spPr>
        <p:txBody>
          <a:bodyPr/>
          <a:lstStyle>
            <a:lvl1pPr marL="0" indent="0">
              <a:spcBef>
                <a:spcPts val="1400"/>
              </a:spcBef>
              <a:buSzTx/>
              <a:buFontTx/>
              <a:buNone/>
              <a:defRPr spc="28" sz="2800">
                <a:latin typeface="Iowan Old Style Italic"/>
                <a:ea typeface="Iowan Old Style Italic"/>
                <a:cs typeface="Iowan Old Style Italic"/>
                <a:sym typeface="Iowan Old Style Italic"/>
              </a:defRPr>
            </a:lvl1pPr>
            <a:lvl2pPr marL="0" indent="228600">
              <a:spcBef>
                <a:spcPts val="1400"/>
              </a:spcBef>
              <a:buSzTx/>
              <a:buFontTx/>
              <a:buNone/>
              <a:defRPr spc="28" sz="2800">
                <a:latin typeface="Iowan Old Style Italic"/>
                <a:ea typeface="Iowan Old Style Italic"/>
                <a:cs typeface="Iowan Old Style Italic"/>
                <a:sym typeface="Iowan Old Style Italic"/>
              </a:defRPr>
            </a:lvl2pPr>
            <a:lvl3pPr marL="0" indent="457200">
              <a:spcBef>
                <a:spcPts val="1400"/>
              </a:spcBef>
              <a:buSzTx/>
              <a:buFontTx/>
              <a:buNone/>
              <a:defRPr spc="28" sz="2800">
                <a:latin typeface="Iowan Old Style Italic"/>
                <a:ea typeface="Iowan Old Style Italic"/>
                <a:cs typeface="Iowan Old Style Italic"/>
                <a:sym typeface="Iowan Old Style Italic"/>
              </a:defRPr>
            </a:lvl3pPr>
            <a:lvl4pPr marL="0" indent="685800">
              <a:spcBef>
                <a:spcPts val="1400"/>
              </a:spcBef>
              <a:buSzTx/>
              <a:buFontTx/>
              <a:buNone/>
              <a:defRPr spc="28" sz="2800">
                <a:latin typeface="Iowan Old Style Italic"/>
                <a:ea typeface="Iowan Old Style Italic"/>
                <a:cs typeface="Iowan Old Style Italic"/>
                <a:sym typeface="Iowan Old Style Italic"/>
              </a:defRPr>
            </a:lvl4pPr>
            <a:lvl5pPr marL="0" indent="914400">
              <a:spcBef>
                <a:spcPts val="1400"/>
              </a:spcBef>
              <a:buSzTx/>
              <a:buFontTx/>
              <a:buNone/>
              <a:defRPr spc="28" sz="2800">
                <a:latin typeface="Iowan Old Style Italic"/>
                <a:ea typeface="Iowan Old Style Italic"/>
                <a:cs typeface="Iowan Old Style Italic"/>
                <a:sym typeface="Iowan Old Style Italic"/>
              </a:defRPr>
            </a:lvl5pPr>
          </a:lstStyle>
          <a:p>
            <a:pPr/>
            <a:r>
              <a:t>Nível de Corpo Um</a:t>
            </a:r>
          </a:p>
          <a:p>
            <a:pPr lvl="1"/>
            <a:r>
              <a:t>Nível de Corpo Dois</a:t>
            </a:r>
          </a:p>
          <a:p>
            <a:pPr lvl="2"/>
            <a:r>
              <a:t>Nível de Corpo Três</a:t>
            </a:r>
          </a:p>
          <a:p>
            <a:pPr lvl="3"/>
            <a:r>
              <a:t>Nível de Corpo Quatro</a:t>
            </a:r>
          </a:p>
          <a:p>
            <a:pPr lvl="4"/>
            <a:r>
              <a:t>Nível de Corpo Cinco</a:t>
            </a:r>
          </a:p>
        </p:txBody>
      </p:sp>
      <p:sp>
        <p:nvSpPr>
          <p:cNvPr id="94" name="Shape 94"/>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571500" y="723900"/>
            <a:ext cx="118618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Texto do Título</a:t>
            </a:r>
          </a:p>
        </p:txBody>
      </p:sp>
      <p:sp>
        <p:nvSpPr>
          <p:cNvPr id="3" name="Shape 3"/>
          <p:cNvSpPr/>
          <p:nvPr>
            <p:ph type="body" idx="1"/>
          </p:nvPr>
        </p:nvSpPr>
        <p:spPr>
          <a:xfrm>
            <a:off x="571500" y="1803400"/>
            <a:ext cx="11861800" cy="72263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Nível de Corpo Um</a:t>
            </a:r>
          </a:p>
          <a:p>
            <a:pPr lvl="1"/>
            <a:r>
              <a:t>Nível de Corpo Dois</a:t>
            </a:r>
          </a:p>
          <a:p>
            <a:pPr lvl="2"/>
            <a:r>
              <a:t>Nível de Corpo Três</a:t>
            </a:r>
          </a:p>
          <a:p>
            <a:pPr lvl="3"/>
            <a:r>
              <a:t>Nível de Corpo Quatro</a:t>
            </a:r>
          </a:p>
          <a:p>
            <a:pPr lvl="4"/>
            <a:r>
              <a:t>Nível de Corpo Cinco</a:t>
            </a:r>
          </a:p>
        </p:txBody>
      </p:sp>
      <p:sp>
        <p:nvSpPr>
          <p:cNvPr id="4" name="Shape 4"/>
          <p:cNvSpPr/>
          <p:nvPr>
            <p:ph type="sldNum" sz="quarter" idx="2"/>
          </p:nvPr>
        </p:nvSpPr>
        <p:spPr>
          <a:xfrm>
            <a:off x="12081047" y="9194800"/>
            <a:ext cx="309365" cy="342900"/>
          </a:xfrm>
          <a:prstGeom prst="rect">
            <a:avLst/>
          </a:prstGeom>
          <a:ln w="12700">
            <a:miter lim="400000"/>
          </a:ln>
        </p:spPr>
        <p:txBody>
          <a:bodyPr wrap="none" lIns="50800" tIns="50800" rIns="50800" bIns="50800">
            <a:spAutoFit/>
          </a:bodyPr>
          <a:lstStyle>
            <a:lvl1pPr algn="r">
              <a:spcBef>
                <a:spcPts val="0"/>
              </a:spcBef>
              <a:defRPr spc="0" sz="1600">
                <a:solidFill>
                  <a:srgbClr val="747676"/>
                </a:solidFill>
                <a:latin typeface="DIN Alternate"/>
                <a:ea typeface="DIN Alternate"/>
                <a:cs typeface="DIN Alternate"/>
                <a:sym typeface="DIN Alternate"/>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584200" rtl="0" latinLnBrk="0">
        <a:lnSpc>
          <a:spcPct val="100000"/>
        </a:lnSpc>
        <a:spcBef>
          <a:spcPts val="2300"/>
        </a:spcBef>
        <a:spcAft>
          <a:spcPts val="0"/>
        </a:spcAft>
        <a:buClrTx/>
        <a:buSzTx/>
        <a:buFontTx/>
        <a:buNone/>
        <a:tabLst/>
        <a:defRPr b="0" baseline="0" cap="all" i="0" spc="0" strike="noStrike" sz="5200" u="none">
          <a:ln>
            <a:noFill/>
          </a:ln>
          <a:solidFill>
            <a:srgbClr val="747676"/>
          </a:solidFill>
          <a:uFillTx/>
          <a:latin typeface="+mn-lt"/>
          <a:ea typeface="+mn-ea"/>
          <a:cs typeface="+mn-cs"/>
          <a:sym typeface="DIN Condensed"/>
        </a:defRPr>
      </a:lvl1pPr>
      <a:lvl2pPr marL="0" marR="0" indent="228600" algn="l" defTabSz="584200" rtl="0" latinLnBrk="0">
        <a:lnSpc>
          <a:spcPct val="100000"/>
        </a:lnSpc>
        <a:spcBef>
          <a:spcPts val="2300"/>
        </a:spcBef>
        <a:spcAft>
          <a:spcPts val="0"/>
        </a:spcAft>
        <a:buClrTx/>
        <a:buSzTx/>
        <a:buFontTx/>
        <a:buNone/>
        <a:tabLst/>
        <a:defRPr b="0" baseline="0" cap="all" i="0" spc="0" strike="noStrike" sz="5200" u="none">
          <a:ln>
            <a:noFill/>
          </a:ln>
          <a:solidFill>
            <a:srgbClr val="747676"/>
          </a:solidFill>
          <a:uFillTx/>
          <a:latin typeface="+mn-lt"/>
          <a:ea typeface="+mn-ea"/>
          <a:cs typeface="+mn-cs"/>
          <a:sym typeface="DIN Condensed"/>
        </a:defRPr>
      </a:lvl2pPr>
      <a:lvl3pPr marL="0" marR="0" indent="457200" algn="l" defTabSz="584200" rtl="0" latinLnBrk="0">
        <a:lnSpc>
          <a:spcPct val="100000"/>
        </a:lnSpc>
        <a:spcBef>
          <a:spcPts val="2300"/>
        </a:spcBef>
        <a:spcAft>
          <a:spcPts val="0"/>
        </a:spcAft>
        <a:buClrTx/>
        <a:buSzTx/>
        <a:buFontTx/>
        <a:buNone/>
        <a:tabLst/>
        <a:defRPr b="0" baseline="0" cap="all" i="0" spc="0" strike="noStrike" sz="5200" u="none">
          <a:ln>
            <a:noFill/>
          </a:ln>
          <a:solidFill>
            <a:srgbClr val="747676"/>
          </a:solidFill>
          <a:uFillTx/>
          <a:latin typeface="+mn-lt"/>
          <a:ea typeface="+mn-ea"/>
          <a:cs typeface="+mn-cs"/>
          <a:sym typeface="DIN Condensed"/>
        </a:defRPr>
      </a:lvl3pPr>
      <a:lvl4pPr marL="0" marR="0" indent="685800" algn="l" defTabSz="584200" rtl="0" latinLnBrk="0">
        <a:lnSpc>
          <a:spcPct val="100000"/>
        </a:lnSpc>
        <a:spcBef>
          <a:spcPts val="2300"/>
        </a:spcBef>
        <a:spcAft>
          <a:spcPts val="0"/>
        </a:spcAft>
        <a:buClrTx/>
        <a:buSzTx/>
        <a:buFontTx/>
        <a:buNone/>
        <a:tabLst/>
        <a:defRPr b="0" baseline="0" cap="all" i="0" spc="0" strike="noStrike" sz="5200" u="none">
          <a:ln>
            <a:noFill/>
          </a:ln>
          <a:solidFill>
            <a:srgbClr val="747676"/>
          </a:solidFill>
          <a:uFillTx/>
          <a:latin typeface="+mn-lt"/>
          <a:ea typeface="+mn-ea"/>
          <a:cs typeface="+mn-cs"/>
          <a:sym typeface="DIN Condensed"/>
        </a:defRPr>
      </a:lvl4pPr>
      <a:lvl5pPr marL="0" marR="0" indent="914400" algn="l" defTabSz="584200" rtl="0" latinLnBrk="0">
        <a:lnSpc>
          <a:spcPct val="100000"/>
        </a:lnSpc>
        <a:spcBef>
          <a:spcPts val="2300"/>
        </a:spcBef>
        <a:spcAft>
          <a:spcPts val="0"/>
        </a:spcAft>
        <a:buClrTx/>
        <a:buSzTx/>
        <a:buFontTx/>
        <a:buNone/>
        <a:tabLst/>
        <a:defRPr b="0" baseline="0" cap="all" i="0" spc="0" strike="noStrike" sz="5200" u="none">
          <a:ln>
            <a:noFill/>
          </a:ln>
          <a:solidFill>
            <a:srgbClr val="747676"/>
          </a:solidFill>
          <a:uFillTx/>
          <a:latin typeface="+mn-lt"/>
          <a:ea typeface="+mn-ea"/>
          <a:cs typeface="+mn-cs"/>
          <a:sym typeface="DIN Condensed"/>
        </a:defRPr>
      </a:lvl5pPr>
      <a:lvl6pPr marL="0" marR="0" indent="1143000" algn="l" defTabSz="584200" rtl="0" latinLnBrk="0">
        <a:lnSpc>
          <a:spcPct val="100000"/>
        </a:lnSpc>
        <a:spcBef>
          <a:spcPts val="2300"/>
        </a:spcBef>
        <a:spcAft>
          <a:spcPts val="0"/>
        </a:spcAft>
        <a:buClrTx/>
        <a:buSzTx/>
        <a:buFontTx/>
        <a:buNone/>
        <a:tabLst/>
        <a:defRPr b="0" baseline="0" cap="all" i="0" spc="0" strike="noStrike" sz="5200" u="none">
          <a:ln>
            <a:noFill/>
          </a:ln>
          <a:solidFill>
            <a:srgbClr val="747676"/>
          </a:solidFill>
          <a:uFillTx/>
          <a:latin typeface="+mn-lt"/>
          <a:ea typeface="+mn-ea"/>
          <a:cs typeface="+mn-cs"/>
          <a:sym typeface="DIN Condensed"/>
        </a:defRPr>
      </a:lvl6pPr>
      <a:lvl7pPr marL="0" marR="0" indent="1371600" algn="l" defTabSz="584200" rtl="0" latinLnBrk="0">
        <a:lnSpc>
          <a:spcPct val="100000"/>
        </a:lnSpc>
        <a:spcBef>
          <a:spcPts val="2300"/>
        </a:spcBef>
        <a:spcAft>
          <a:spcPts val="0"/>
        </a:spcAft>
        <a:buClrTx/>
        <a:buSzTx/>
        <a:buFontTx/>
        <a:buNone/>
        <a:tabLst/>
        <a:defRPr b="0" baseline="0" cap="all" i="0" spc="0" strike="noStrike" sz="5200" u="none">
          <a:ln>
            <a:noFill/>
          </a:ln>
          <a:solidFill>
            <a:srgbClr val="747676"/>
          </a:solidFill>
          <a:uFillTx/>
          <a:latin typeface="+mn-lt"/>
          <a:ea typeface="+mn-ea"/>
          <a:cs typeface="+mn-cs"/>
          <a:sym typeface="DIN Condensed"/>
        </a:defRPr>
      </a:lvl7pPr>
      <a:lvl8pPr marL="0" marR="0" indent="1600200" algn="l" defTabSz="584200" rtl="0" latinLnBrk="0">
        <a:lnSpc>
          <a:spcPct val="100000"/>
        </a:lnSpc>
        <a:spcBef>
          <a:spcPts val="2300"/>
        </a:spcBef>
        <a:spcAft>
          <a:spcPts val="0"/>
        </a:spcAft>
        <a:buClrTx/>
        <a:buSzTx/>
        <a:buFontTx/>
        <a:buNone/>
        <a:tabLst/>
        <a:defRPr b="0" baseline="0" cap="all" i="0" spc="0" strike="noStrike" sz="5200" u="none">
          <a:ln>
            <a:noFill/>
          </a:ln>
          <a:solidFill>
            <a:srgbClr val="747676"/>
          </a:solidFill>
          <a:uFillTx/>
          <a:latin typeface="+mn-lt"/>
          <a:ea typeface="+mn-ea"/>
          <a:cs typeface="+mn-cs"/>
          <a:sym typeface="DIN Condensed"/>
        </a:defRPr>
      </a:lvl8pPr>
      <a:lvl9pPr marL="0" marR="0" indent="1828800" algn="l" defTabSz="584200" rtl="0" latinLnBrk="0">
        <a:lnSpc>
          <a:spcPct val="100000"/>
        </a:lnSpc>
        <a:spcBef>
          <a:spcPts val="2300"/>
        </a:spcBef>
        <a:spcAft>
          <a:spcPts val="0"/>
        </a:spcAft>
        <a:buClrTx/>
        <a:buSzTx/>
        <a:buFontTx/>
        <a:buNone/>
        <a:tabLst/>
        <a:defRPr b="0" baseline="0" cap="all" i="0" spc="0" strike="noStrike" sz="5200" u="none">
          <a:ln>
            <a:noFill/>
          </a:ln>
          <a:solidFill>
            <a:srgbClr val="747676"/>
          </a:solidFill>
          <a:uFillTx/>
          <a:latin typeface="+mn-lt"/>
          <a:ea typeface="+mn-ea"/>
          <a:cs typeface="+mn-cs"/>
          <a:sym typeface="DIN Condensed"/>
        </a:defRPr>
      </a:lvl9pPr>
    </p:titleStyle>
    <p:bodyStyle>
      <a:lvl1pPr marL="469900" marR="0" indent="-469900" algn="l" defTabSz="584200" rtl="0" latinLnBrk="0">
        <a:lnSpc>
          <a:spcPct val="100000"/>
        </a:lnSpc>
        <a:spcBef>
          <a:spcPts val="1800"/>
        </a:spcBef>
        <a:spcAft>
          <a:spcPts val="0"/>
        </a:spcAft>
        <a:buClrTx/>
        <a:buSzPct val="75000"/>
        <a:buFont typeface="Zapf Dingbats"/>
        <a:buChar char="➤"/>
        <a:tabLst/>
        <a:defRPr b="0" baseline="0" cap="none" i="0" spc="0" strike="noStrike" sz="3200" u="none">
          <a:ln>
            <a:noFill/>
          </a:ln>
          <a:solidFill>
            <a:srgbClr val="5C5C5C"/>
          </a:solidFill>
          <a:uFillTx/>
          <a:latin typeface="Iowan Old Style Roman"/>
          <a:ea typeface="Iowan Old Style Roman"/>
          <a:cs typeface="Iowan Old Style Roman"/>
          <a:sym typeface="Iowan Old Style Roman"/>
        </a:defRPr>
      </a:lvl1pPr>
      <a:lvl2pPr marL="939800" marR="0" indent="-469900" algn="l" defTabSz="584200" rtl="0" latinLnBrk="0">
        <a:lnSpc>
          <a:spcPct val="100000"/>
        </a:lnSpc>
        <a:spcBef>
          <a:spcPts val="1800"/>
        </a:spcBef>
        <a:spcAft>
          <a:spcPts val="0"/>
        </a:spcAft>
        <a:buClrTx/>
        <a:buSzPct val="75000"/>
        <a:buFont typeface="Zapf Dingbats"/>
        <a:buChar char="➤"/>
        <a:tabLst/>
        <a:defRPr b="0" baseline="0" cap="none" i="0" spc="0" strike="noStrike" sz="3200" u="none">
          <a:ln>
            <a:noFill/>
          </a:ln>
          <a:solidFill>
            <a:srgbClr val="5C5C5C"/>
          </a:solidFill>
          <a:uFillTx/>
          <a:latin typeface="Iowan Old Style Roman"/>
          <a:ea typeface="Iowan Old Style Roman"/>
          <a:cs typeface="Iowan Old Style Roman"/>
          <a:sym typeface="Iowan Old Style Roman"/>
        </a:defRPr>
      </a:lvl2pPr>
      <a:lvl3pPr marL="1409700" marR="0" indent="-469900" algn="l" defTabSz="584200" rtl="0" latinLnBrk="0">
        <a:lnSpc>
          <a:spcPct val="100000"/>
        </a:lnSpc>
        <a:spcBef>
          <a:spcPts val="1800"/>
        </a:spcBef>
        <a:spcAft>
          <a:spcPts val="0"/>
        </a:spcAft>
        <a:buClrTx/>
        <a:buSzPct val="75000"/>
        <a:buFont typeface="Zapf Dingbats"/>
        <a:buChar char="➤"/>
        <a:tabLst/>
        <a:defRPr b="0" baseline="0" cap="none" i="0" spc="0" strike="noStrike" sz="3200" u="none">
          <a:ln>
            <a:noFill/>
          </a:ln>
          <a:solidFill>
            <a:srgbClr val="5C5C5C"/>
          </a:solidFill>
          <a:uFillTx/>
          <a:latin typeface="Iowan Old Style Roman"/>
          <a:ea typeface="Iowan Old Style Roman"/>
          <a:cs typeface="Iowan Old Style Roman"/>
          <a:sym typeface="Iowan Old Style Roman"/>
        </a:defRPr>
      </a:lvl3pPr>
      <a:lvl4pPr marL="1879600" marR="0" indent="-469900" algn="l" defTabSz="584200" rtl="0" latinLnBrk="0">
        <a:lnSpc>
          <a:spcPct val="100000"/>
        </a:lnSpc>
        <a:spcBef>
          <a:spcPts val="1800"/>
        </a:spcBef>
        <a:spcAft>
          <a:spcPts val="0"/>
        </a:spcAft>
        <a:buClrTx/>
        <a:buSzPct val="75000"/>
        <a:buFont typeface="Zapf Dingbats"/>
        <a:buChar char="➤"/>
        <a:tabLst/>
        <a:defRPr b="0" baseline="0" cap="none" i="0" spc="0" strike="noStrike" sz="3200" u="none">
          <a:ln>
            <a:noFill/>
          </a:ln>
          <a:solidFill>
            <a:srgbClr val="5C5C5C"/>
          </a:solidFill>
          <a:uFillTx/>
          <a:latin typeface="Iowan Old Style Roman"/>
          <a:ea typeface="Iowan Old Style Roman"/>
          <a:cs typeface="Iowan Old Style Roman"/>
          <a:sym typeface="Iowan Old Style Roman"/>
        </a:defRPr>
      </a:lvl4pPr>
      <a:lvl5pPr marL="2349500" marR="0" indent="-469900" algn="l" defTabSz="584200" rtl="0" latinLnBrk="0">
        <a:lnSpc>
          <a:spcPct val="100000"/>
        </a:lnSpc>
        <a:spcBef>
          <a:spcPts val="1800"/>
        </a:spcBef>
        <a:spcAft>
          <a:spcPts val="0"/>
        </a:spcAft>
        <a:buClrTx/>
        <a:buSzPct val="75000"/>
        <a:buFont typeface="Zapf Dingbats"/>
        <a:buChar char="➤"/>
        <a:tabLst/>
        <a:defRPr b="0" baseline="0" cap="none" i="0" spc="0" strike="noStrike" sz="3200" u="none">
          <a:ln>
            <a:noFill/>
          </a:ln>
          <a:solidFill>
            <a:srgbClr val="5C5C5C"/>
          </a:solidFill>
          <a:uFillTx/>
          <a:latin typeface="Iowan Old Style Roman"/>
          <a:ea typeface="Iowan Old Style Roman"/>
          <a:cs typeface="Iowan Old Style Roman"/>
          <a:sym typeface="Iowan Old Style Roman"/>
        </a:defRPr>
      </a:lvl5pPr>
      <a:lvl6pPr marL="2819400" marR="0" indent="-469900" algn="l" defTabSz="584200" rtl="0" latinLnBrk="0">
        <a:lnSpc>
          <a:spcPct val="100000"/>
        </a:lnSpc>
        <a:spcBef>
          <a:spcPts val="1800"/>
        </a:spcBef>
        <a:spcAft>
          <a:spcPts val="0"/>
        </a:spcAft>
        <a:buClrTx/>
        <a:buSzPct val="75000"/>
        <a:buFont typeface="Zapf Dingbats"/>
        <a:buChar char="➤"/>
        <a:tabLst/>
        <a:defRPr b="0" baseline="0" cap="none" i="0" spc="0" strike="noStrike" sz="3200" u="none">
          <a:ln>
            <a:noFill/>
          </a:ln>
          <a:solidFill>
            <a:srgbClr val="5C5C5C"/>
          </a:solidFill>
          <a:uFillTx/>
          <a:latin typeface="Iowan Old Style Roman"/>
          <a:ea typeface="Iowan Old Style Roman"/>
          <a:cs typeface="Iowan Old Style Roman"/>
          <a:sym typeface="Iowan Old Style Roman"/>
        </a:defRPr>
      </a:lvl6pPr>
      <a:lvl7pPr marL="3289300" marR="0" indent="-469900" algn="l" defTabSz="584200" rtl="0" latinLnBrk="0">
        <a:lnSpc>
          <a:spcPct val="100000"/>
        </a:lnSpc>
        <a:spcBef>
          <a:spcPts val="1800"/>
        </a:spcBef>
        <a:spcAft>
          <a:spcPts val="0"/>
        </a:spcAft>
        <a:buClrTx/>
        <a:buSzPct val="75000"/>
        <a:buFont typeface="Zapf Dingbats"/>
        <a:buChar char="➤"/>
        <a:tabLst/>
        <a:defRPr b="0" baseline="0" cap="none" i="0" spc="0" strike="noStrike" sz="3200" u="none">
          <a:ln>
            <a:noFill/>
          </a:ln>
          <a:solidFill>
            <a:srgbClr val="5C5C5C"/>
          </a:solidFill>
          <a:uFillTx/>
          <a:latin typeface="Iowan Old Style Roman"/>
          <a:ea typeface="Iowan Old Style Roman"/>
          <a:cs typeface="Iowan Old Style Roman"/>
          <a:sym typeface="Iowan Old Style Roman"/>
        </a:defRPr>
      </a:lvl7pPr>
      <a:lvl8pPr marL="3759200" marR="0" indent="-469900" algn="l" defTabSz="584200" rtl="0" latinLnBrk="0">
        <a:lnSpc>
          <a:spcPct val="100000"/>
        </a:lnSpc>
        <a:spcBef>
          <a:spcPts val="1800"/>
        </a:spcBef>
        <a:spcAft>
          <a:spcPts val="0"/>
        </a:spcAft>
        <a:buClrTx/>
        <a:buSzPct val="75000"/>
        <a:buFont typeface="Zapf Dingbats"/>
        <a:buChar char="➤"/>
        <a:tabLst/>
        <a:defRPr b="0" baseline="0" cap="none" i="0" spc="0" strike="noStrike" sz="3200" u="none">
          <a:ln>
            <a:noFill/>
          </a:ln>
          <a:solidFill>
            <a:srgbClr val="5C5C5C"/>
          </a:solidFill>
          <a:uFillTx/>
          <a:latin typeface="Iowan Old Style Roman"/>
          <a:ea typeface="Iowan Old Style Roman"/>
          <a:cs typeface="Iowan Old Style Roman"/>
          <a:sym typeface="Iowan Old Style Roman"/>
        </a:defRPr>
      </a:lvl8pPr>
      <a:lvl9pPr marL="4229100" marR="0" indent="-469900" algn="l" defTabSz="584200" rtl="0" latinLnBrk="0">
        <a:lnSpc>
          <a:spcPct val="100000"/>
        </a:lnSpc>
        <a:spcBef>
          <a:spcPts val="1800"/>
        </a:spcBef>
        <a:spcAft>
          <a:spcPts val="0"/>
        </a:spcAft>
        <a:buClrTx/>
        <a:buSzPct val="75000"/>
        <a:buFont typeface="Zapf Dingbats"/>
        <a:buChar char="➤"/>
        <a:tabLst/>
        <a:defRPr b="0" baseline="0" cap="none" i="0" spc="0" strike="noStrike" sz="3200" u="none">
          <a:ln>
            <a:noFill/>
          </a:ln>
          <a:solidFill>
            <a:srgbClr val="5C5C5C"/>
          </a:solidFill>
          <a:uFillTx/>
          <a:latin typeface="Iowan Old Style Roman"/>
          <a:ea typeface="Iowan Old Style Roman"/>
          <a:cs typeface="Iowan Old Style Roman"/>
          <a:sym typeface="Iowan Old Style Roman"/>
        </a:defRPr>
      </a:lvl9pPr>
    </p:bodyStyle>
    <p:otherStyle>
      <a:lvl1pPr marL="0" marR="0" indent="0" algn="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DIN Alternate"/>
        </a:defRPr>
      </a:lvl1pPr>
      <a:lvl2pPr marL="0" marR="0" indent="228600" algn="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DIN Alternate"/>
        </a:defRPr>
      </a:lvl2pPr>
      <a:lvl3pPr marL="0" marR="0" indent="457200" algn="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DIN Alternate"/>
        </a:defRPr>
      </a:lvl3pPr>
      <a:lvl4pPr marL="0" marR="0" indent="685800" algn="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DIN Alternate"/>
        </a:defRPr>
      </a:lvl4pPr>
      <a:lvl5pPr marL="0" marR="0" indent="914400" algn="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DIN Alternate"/>
        </a:defRPr>
      </a:lvl5pPr>
      <a:lvl6pPr marL="0" marR="0" indent="1143000" algn="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DIN Alternate"/>
        </a:defRPr>
      </a:lvl6pPr>
      <a:lvl7pPr marL="0" marR="0" indent="1371600" algn="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DIN Alternate"/>
        </a:defRPr>
      </a:lvl7pPr>
      <a:lvl8pPr marL="0" marR="0" indent="1600200" algn="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DIN Alternate"/>
        </a:defRPr>
      </a:lvl8pPr>
      <a:lvl9pPr marL="0" marR="0" indent="1828800" algn="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DIN Alternate"/>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tif"/></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11.tif"/><Relationship Id="rId4" Type="http://schemas.openxmlformats.org/officeDocument/2006/relationships/image" Target="../media/image7.tif"/></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tif"/></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tif"/></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tif"/></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tif"/></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6.tif"/><Relationship Id="rId4" Type="http://schemas.openxmlformats.org/officeDocument/2006/relationships/image" Target="../media/image1.tif"/></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tif"/></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tif"/></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tif"/></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28" name="pasted-image.tiff"/>
          <p:cNvPicPr>
            <a:picLocks noChangeAspect="1"/>
          </p:cNvPicPr>
          <p:nvPr>
            <p:ph type="pic" idx="13"/>
          </p:nvPr>
        </p:nvPicPr>
        <p:blipFill>
          <a:blip r:embed="rId2">
            <a:extLst/>
          </a:blip>
          <a:srcRect l="0" t="0" r="0" b="0"/>
          <a:stretch>
            <a:fillRect/>
          </a:stretch>
        </p:blipFill>
        <p:spPr>
          <a:prstGeom prst="rect">
            <a:avLst/>
          </a:prstGeom>
        </p:spPr>
      </p:pic>
      <p:sp>
        <p:nvSpPr>
          <p:cNvPr id="129" name="Shape 129"/>
          <p:cNvSpPr/>
          <p:nvPr>
            <p:ph type="body" idx="14"/>
          </p:nvPr>
        </p:nvSpPr>
        <p:spPr>
          <a:prstGeom prst="rect">
            <a:avLst/>
          </a:prstGeom>
        </p:spPr>
        <p:txBody>
          <a:bodyPr/>
          <a:lstStyle/>
          <a:p>
            <a:pPr marL="0" indent="0" algn="ctr">
              <a:spcBef>
                <a:spcPts val="0"/>
              </a:spcBef>
              <a:buSzTx/>
              <a:buFontTx/>
              <a:buNone/>
              <a:defRPr sz="2400">
                <a:latin typeface="DIN Alternate"/>
                <a:ea typeface="DIN Alternate"/>
                <a:cs typeface="DIN Alternate"/>
                <a:sym typeface="DIN Alternate"/>
              </a:defRPr>
            </a:pPr>
          </a:p>
        </p:txBody>
      </p:sp>
      <p:sp>
        <p:nvSpPr>
          <p:cNvPr id="130" name="Shape 130"/>
          <p:cNvSpPr/>
          <p:nvPr>
            <p:ph type="body" idx="15"/>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31" name="Shape 131"/>
          <p:cNvSpPr/>
          <p:nvPr>
            <p:ph type="title"/>
          </p:nvPr>
        </p:nvSpPr>
        <p:spPr>
          <a:prstGeom prst="rect">
            <a:avLst/>
          </a:prstGeom>
        </p:spPr>
        <p:txBody>
          <a:bodyPr/>
          <a:lstStyle/>
          <a:p>
            <a:pPr/>
            <a:r>
              <a:t>fé e razão</a:t>
            </a:r>
          </a:p>
        </p:txBody>
      </p:sp>
      <p:sp>
        <p:nvSpPr>
          <p:cNvPr id="132" name="Shape 132"/>
          <p:cNvSpPr/>
          <p:nvPr>
            <p:ph type="body" sz="quarter" idx="1"/>
          </p:nvPr>
        </p:nvSpPr>
        <p:spPr>
          <a:prstGeom prst="rect">
            <a:avLst/>
          </a:prstGeom>
        </p:spPr>
        <p:txBody>
          <a:bodyPr/>
          <a:lstStyle/>
          <a:p>
            <a:pPr/>
            <a:r>
              <a:t>Filosofia I </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76" name="pasted-image.tiff"/>
          <p:cNvPicPr>
            <a:picLocks noChangeAspect="1"/>
          </p:cNvPicPr>
          <p:nvPr>
            <p:ph type="pic" idx="13"/>
          </p:nvPr>
        </p:nvPicPr>
        <p:blipFill>
          <a:blip r:embed="rId2">
            <a:extLst/>
          </a:blip>
          <a:srcRect l="4916" t="0" r="4916" b="0"/>
          <a:stretch>
            <a:fillRect/>
          </a:stretch>
        </p:blipFill>
        <p:spPr>
          <a:prstGeom prst="rect">
            <a:avLst/>
          </a:prstGeom>
        </p:spPr>
      </p:pic>
      <p:sp>
        <p:nvSpPr>
          <p:cNvPr id="177" name="Shape 177"/>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78" name="Shape 178"/>
          <p:cNvSpPr/>
          <p:nvPr>
            <p:ph type="title"/>
          </p:nvPr>
        </p:nvSpPr>
        <p:spPr>
          <a:xfrm>
            <a:off x="7023100" y="281043"/>
            <a:ext cx="5397500" cy="1439430"/>
          </a:xfrm>
          <a:prstGeom prst="rect">
            <a:avLst/>
          </a:prstGeom>
        </p:spPr>
        <p:txBody>
          <a:bodyPr/>
          <a:lstStyle>
            <a:lvl1pPr defTabSz="531622">
              <a:spcBef>
                <a:spcPts val="2000"/>
              </a:spcBef>
              <a:defRPr sz="4732"/>
            </a:lvl1pPr>
          </a:lstStyle>
          <a:p>
            <a:pPr/>
            <a:r>
              <a:t>São Tomás de Aquino (1225 D.c.)</a:t>
            </a:r>
          </a:p>
        </p:txBody>
      </p:sp>
      <p:sp>
        <p:nvSpPr>
          <p:cNvPr id="179" name="Shape 179"/>
          <p:cNvSpPr/>
          <p:nvPr>
            <p:ph type="body" sz="half" idx="1"/>
          </p:nvPr>
        </p:nvSpPr>
        <p:spPr>
          <a:prstGeom prst="rect">
            <a:avLst/>
          </a:prstGeom>
        </p:spPr>
        <p:txBody>
          <a:bodyPr/>
          <a:lstStyle/>
          <a:p>
            <a:pP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81" name="118295074_2675x2907.jpeg"/>
          <p:cNvPicPr>
            <a:picLocks noChangeAspect="1"/>
          </p:cNvPicPr>
          <p:nvPr>
            <p:ph type="pic" idx="13"/>
          </p:nvPr>
        </p:nvPicPr>
        <p:blipFill>
          <a:blip r:embed="rId2">
            <a:extLst/>
          </a:blip>
          <a:srcRect l="2257" t="129" r="26205" b="129"/>
          <a:stretch>
            <a:fillRect/>
          </a:stretch>
        </p:blipFill>
        <p:spPr>
          <a:prstGeom prst="rect">
            <a:avLst/>
          </a:prstGeom>
        </p:spPr>
      </p:pic>
      <p:sp>
        <p:nvSpPr>
          <p:cNvPr id="182" name="Shape 182"/>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83" name="Shape 183"/>
          <p:cNvSpPr/>
          <p:nvPr>
            <p:ph type="title"/>
          </p:nvPr>
        </p:nvSpPr>
        <p:spPr>
          <a:xfrm>
            <a:off x="7023100" y="215958"/>
            <a:ext cx="5397500" cy="1571588"/>
          </a:xfrm>
          <a:prstGeom prst="rect">
            <a:avLst/>
          </a:prstGeom>
        </p:spPr>
        <p:txBody>
          <a:bodyPr/>
          <a:lstStyle/>
          <a:p>
            <a:pPr/>
            <a:r>
              <a:t>São tomás de aquino e aristóteles</a:t>
            </a:r>
          </a:p>
        </p:txBody>
      </p:sp>
      <p:sp>
        <p:nvSpPr>
          <p:cNvPr id="184" name="Shape 184"/>
          <p:cNvSpPr/>
          <p:nvPr>
            <p:ph type="body" sz="half" idx="1"/>
          </p:nvPr>
        </p:nvSpPr>
        <p:spPr>
          <a:prstGeom prst="rect">
            <a:avLst/>
          </a:prstGeom>
        </p:spPr>
        <p:txBody>
          <a:bodyPr/>
          <a:lstStyle/>
          <a:p>
            <a:pPr/>
          </a:p>
        </p:txBody>
      </p:sp>
      <p:pic>
        <p:nvPicPr>
          <p:cNvPr id="185" name="pasted-image.tiff"/>
          <p:cNvPicPr>
            <a:picLocks noChangeAspect="1"/>
          </p:cNvPicPr>
          <p:nvPr/>
        </p:nvPicPr>
        <p:blipFill>
          <a:blip r:embed="rId3">
            <a:extLst/>
          </a:blip>
          <a:srcRect l="41308" t="863" r="11110" b="47583"/>
          <a:stretch>
            <a:fillRect/>
          </a:stretch>
        </p:blipFill>
        <p:spPr>
          <a:xfrm>
            <a:off x="-42367" y="-139937"/>
            <a:ext cx="6499911" cy="5176188"/>
          </a:xfrm>
          <a:prstGeom prst="rect">
            <a:avLst/>
          </a:prstGeom>
          <a:ln w="12700">
            <a:miter lim="400000"/>
          </a:ln>
        </p:spPr>
      </p:pic>
      <p:pic>
        <p:nvPicPr>
          <p:cNvPr id="186" name="pasted-image.tiff"/>
          <p:cNvPicPr>
            <a:picLocks noChangeAspect="1"/>
          </p:cNvPicPr>
          <p:nvPr/>
        </p:nvPicPr>
        <p:blipFill>
          <a:blip r:embed="rId4">
            <a:extLst/>
          </a:blip>
          <a:srcRect l="21330" t="2867" r="21330" b="48340"/>
          <a:stretch>
            <a:fillRect/>
          </a:stretch>
        </p:blipFill>
        <p:spPr>
          <a:xfrm>
            <a:off x="-30459" y="4625773"/>
            <a:ext cx="6476053" cy="563041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4" name="pasted-image.tiff"/>
          <p:cNvPicPr>
            <a:picLocks noChangeAspect="1"/>
          </p:cNvPicPr>
          <p:nvPr>
            <p:ph type="pic" idx="13"/>
          </p:nvPr>
        </p:nvPicPr>
        <p:blipFill>
          <a:blip r:embed="rId2">
            <a:extLst/>
          </a:blip>
          <a:srcRect l="9943" t="0" r="6044" b="0"/>
          <a:stretch>
            <a:fillRect/>
          </a:stretch>
        </p:blipFill>
        <p:spPr>
          <a:prstGeom prst="rect">
            <a:avLst/>
          </a:prstGeom>
        </p:spPr>
      </p:pic>
      <p:sp>
        <p:nvSpPr>
          <p:cNvPr id="135" name="Shape 135"/>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36" name="Shape 136"/>
          <p:cNvSpPr/>
          <p:nvPr>
            <p:ph type="title"/>
          </p:nvPr>
        </p:nvSpPr>
        <p:spPr>
          <a:prstGeom prst="rect">
            <a:avLst/>
          </a:prstGeom>
        </p:spPr>
        <p:txBody>
          <a:bodyPr/>
          <a:lstStyle/>
          <a:p>
            <a:pPr/>
            <a:r>
              <a:t>A filosofia Patrística</a:t>
            </a:r>
          </a:p>
        </p:txBody>
      </p:sp>
      <p:sp>
        <p:nvSpPr>
          <p:cNvPr id="137" name="Shape 137"/>
          <p:cNvSpPr/>
          <p:nvPr>
            <p:ph type="body" sz="quarter" idx="1"/>
          </p:nvPr>
        </p:nvSpPr>
        <p:spPr>
          <a:prstGeom prst="rect">
            <a:avLst/>
          </a:prstGeom>
        </p:spPr>
        <p:txBody>
          <a:bodyPr/>
          <a:lstStyle/>
          <a:p>
            <a:pPr defTabSz="531622">
              <a:spcBef>
                <a:spcPts val="500"/>
              </a:spcBef>
              <a:defRPr sz="4368"/>
            </a:pPr>
          </a:p>
        </p:txBody>
      </p:sp>
    </p:spTree>
  </p:cSld>
  <p:clrMapOvr>
    <a:masterClrMapping/>
  </p:clrMapOvr>
  <mc:AlternateContent xmlns:mc="http://schemas.openxmlformats.org/markup-compatibility/2006">
    <mc:Choice xmlns:p14="http://schemas.microsoft.com/office/powerpoint/2010/main" Requires="p14">
      <p:transition spd="slow" advClick="1" p14:dur="2000">
        <p:push dir="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9" name="pasted-image.tiff"/>
          <p:cNvPicPr>
            <a:picLocks noChangeAspect="1"/>
          </p:cNvPicPr>
          <p:nvPr>
            <p:ph type="pic" idx="13"/>
          </p:nvPr>
        </p:nvPicPr>
        <p:blipFill>
          <a:blip r:embed="rId2">
            <a:extLst/>
          </a:blip>
          <a:srcRect l="11497" t="5906" r="22650" b="5906"/>
          <a:stretch>
            <a:fillRect/>
          </a:stretch>
        </p:blipFill>
        <p:spPr>
          <a:xfrm>
            <a:off x="0" y="0"/>
            <a:ext cx="6438901" cy="9753600"/>
          </a:xfrm>
          <a:prstGeom prst="rect">
            <a:avLst/>
          </a:prstGeom>
        </p:spPr>
      </p:pic>
      <p:sp>
        <p:nvSpPr>
          <p:cNvPr id="140" name="Shape 140"/>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41" name="Shape 141"/>
          <p:cNvSpPr/>
          <p:nvPr>
            <p:ph type="title"/>
          </p:nvPr>
        </p:nvSpPr>
        <p:spPr>
          <a:prstGeom prst="rect">
            <a:avLst/>
          </a:prstGeom>
        </p:spPr>
        <p:txBody>
          <a:bodyPr/>
          <a:lstStyle>
            <a:lvl1pPr defTabSz="543305">
              <a:spcBef>
                <a:spcPts val="2100"/>
              </a:spcBef>
              <a:defRPr sz="4836"/>
            </a:lvl1pPr>
          </a:lstStyle>
          <a:p>
            <a:pPr/>
            <a:r>
              <a:t>Tertuliano (155 D.C.)</a:t>
            </a:r>
          </a:p>
        </p:txBody>
      </p:sp>
      <p:sp>
        <p:nvSpPr>
          <p:cNvPr id="142" name="Shape 142"/>
          <p:cNvSpPr/>
          <p:nvPr>
            <p:ph type="body" sz="half" idx="1"/>
          </p:nvPr>
        </p:nvSpPr>
        <p:spPr>
          <a:prstGeom prst="rect">
            <a:avLst/>
          </a:prstGeom>
        </p:spPr>
        <p:txBody>
          <a:bodyPr/>
          <a:lstStyle>
            <a:lvl1pPr marL="390016" indent="-390016" defTabSz="484886">
              <a:spcBef>
                <a:spcPts val="1400"/>
              </a:spcBef>
              <a:defRPr sz="2656"/>
            </a:lvl1pPr>
          </a:lstStyle>
          <a:p>
            <a:pPr/>
            <a:r>
              <a:t>Já para esse outro filósofo da patrística, ocorre o oposto, este tenta dicotomizar a fé da razão, alegando que ambas são totalmente opostas e que a fé é a origem da verdade, o caminho que leva à luz do conhecimento, enquanto que a razão humana, impura, leva apenas ao erro. Tertuliano entende que Cristo veio para dar a resposta definitiva sobre a verdade que os homens tanto buscavam através da filosofia, por isso vê que fé e a Logos são antagônicas.</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44" name="pasted-image.tiff"/>
          <p:cNvPicPr>
            <a:picLocks noChangeAspect="1"/>
          </p:cNvPicPr>
          <p:nvPr>
            <p:ph type="pic" idx="13"/>
          </p:nvPr>
        </p:nvPicPr>
        <p:blipFill>
          <a:blip r:embed="rId2">
            <a:extLst/>
          </a:blip>
          <a:srcRect l="8064" t="0" r="8064" b="0"/>
          <a:stretch>
            <a:fillRect/>
          </a:stretch>
        </p:blipFill>
        <p:spPr>
          <a:prstGeom prst="rect">
            <a:avLst/>
          </a:prstGeom>
        </p:spPr>
      </p:pic>
      <p:sp>
        <p:nvSpPr>
          <p:cNvPr id="145" name="Shape 145"/>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46" name="Shape 146"/>
          <p:cNvSpPr/>
          <p:nvPr>
            <p:ph type="title"/>
          </p:nvPr>
        </p:nvSpPr>
        <p:spPr>
          <a:prstGeom prst="rect">
            <a:avLst/>
          </a:prstGeom>
        </p:spPr>
        <p:txBody>
          <a:bodyPr/>
          <a:lstStyle>
            <a:lvl1pPr defTabSz="543305">
              <a:spcBef>
                <a:spcPts val="2100"/>
              </a:spcBef>
              <a:defRPr sz="4836"/>
            </a:lvl1pPr>
          </a:lstStyle>
          <a:p>
            <a:pPr/>
            <a:r>
              <a:t>São Justino (165 D.C.)</a:t>
            </a:r>
          </a:p>
        </p:txBody>
      </p:sp>
      <p:sp>
        <p:nvSpPr>
          <p:cNvPr id="147" name="Shape 147"/>
          <p:cNvSpPr/>
          <p:nvPr>
            <p:ph type="body" sz="half" idx="1"/>
          </p:nvPr>
        </p:nvSpPr>
        <p:spPr>
          <a:prstGeom prst="rect">
            <a:avLst/>
          </a:prstGeom>
        </p:spPr>
        <p:txBody>
          <a:bodyPr/>
          <a:lstStyle>
            <a:lvl1pPr marL="361822" indent="-361822" defTabSz="449833">
              <a:spcBef>
                <a:spcPts val="1300"/>
              </a:spcBef>
              <a:defRPr sz="2464"/>
            </a:lvl1pPr>
          </a:lstStyle>
          <a:p>
            <a:pPr/>
            <a:r>
              <a:t>Para esse pensador cristão ( um dos fundadores da patrística ) o cristianismo é na verdade a plenitude do pensamento grego, o qual foi o início da percepção do homem sobre um ser maior e eterno, e também da base fundamental do pensamento, a Logos ser uma realização divina e plenamente realizada na pessoa de Cristo. Portanto, para São Justino a Logos é a própria essência do Cristo e todos aqueles que viveram de acordo com a razão, viveram sob a égide do cristianismo, mesmo antes da vinda de Jesus.</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49" name="pasted-image.tiff"/>
          <p:cNvPicPr>
            <a:picLocks noChangeAspect="1"/>
          </p:cNvPicPr>
          <p:nvPr>
            <p:ph type="pic" idx="13"/>
          </p:nvPr>
        </p:nvPicPr>
        <p:blipFill>
          <a:blip r:embed="rId2">
            <a:extLst/>
          </a:blip>
          <a:srcRect l="2798" t="0" r="2798" b="0"/>
          <a:stretch>
            <a:fillRect/>
          </a:stretch>
        </p:blipFill>
        <p:spPr>
          <a:prstGeom prst="rect">
            <a:avLst/>
          </a:prstGeom>
        </p:spPr>
      </p:pic>
      <p:sp>
        <p:nvSpPr>
          <p:cNvPr id="150" name="Shape 150"/>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51" name="Shape 151"/>
          <p:cNvSpPr/>
          <p:nvPr>
            <p:ph type="title"/>
          </p:nvPr>
        </p:nvSpPr>
        <p:spPr>
          <a:xfrm>
            <a:off x="7023099" y="723899"/>
            <a:ext cx="5533817" cy="723901"/>
          </a:xfrm>
          <a:prstGeom prst="rect">
            <a:avLst/>
          </a:prstGeom>
        </p:spPr>
        <p:txBody>
          <a:bodyPr/>
          <a:lstStyle>
            <a:lvl1pPr defTabSz="543305">
              <a:spcBef>
                <a:spcPts val="2100"/>
              </a:spcBef>
              <a:defRPr sz="4836"/>
            </a:lvl1pPr>
          </a:lstStyle>
          <a:p>
            <a:pPr/>
            <a:r>
              <a:t>Santo Agostinho (354 D.C.)</a:t>
            </a:r>
          </a:p>
        </p:txBody>
      </p:sp>
      <p:sp>
        <p:nvSpPr>
          <p:cNvPr id="152" name="Shape 152"/>
          <p:cNvSpPr/>
          <p:nvPr>
            <p:ph type="body" sz="half" idx="1"/>
          </p:nvPr>
        </p:nvSpPr>
        <p:spPr>
          <a:prstGeom prst="rect">
            <a:avLst/>
          </a:prstGeom>
        </p:spPr>
        <p:txBody>
          <a:bodyPr/>
          <a:lstStyle>
            <a:lvl1pPr marL="357123" indent="-357123" defTabSz="443991">
              <a:spcBef>
                <a:spcPts val="1300"/>
              </a:spcBef>
              <a:defRPr sz="2432"/>
            </a:lvl1pPr>
          </a:lstStyle>
          <a:p>
            <a:pPr/>
            <a:r>
              <a:t>Esse foi o maior expoente da filosofia cristã na alta idade média, embora tenha morrido antes da queda do império romano, seu pensamento marcou os primeiros séculos do medievo. Santo Agostinho se posicionou contrário à afirmação de Tertuliano de que fé e razão são dicotômicas e inconciliáveis. Para ele os pensadores gregos tinham muito a contribuir para o entendimento da fé cristã e que seus esforços na busca pela verdade foram de imensa ajuda para a compreensão da dinâmica divina e sua relação com o homem.</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54" name="118295074_2675x2907.jpeg"/>
          <p:cNvPicPr>
            <a:picLocks noChangeAspect="1"/>
          </p:cNvPicPr>
          <p:nvPr>
            <p:ph type="pic" idx="13"/>
          </p:nvPr>
        </p:nvPicPr>
        <p:blipFill>
          <a:blip r:embed="rId2">
            <a:extLst/>
          </a:blip>
          <a:srcRect l="2257" t="129" r="26205" b="129"/>
          <a:stretch>
            <a:fillRect/>
          </a:stretch>
        </p:blipFill>
        <p:spPr>
          <a:prstGeom prst="rect">
            <a:avLst/>
          </a:prstGeom>
        </p:spPr>
      </p:pic>
      <p:sp>
        <p:nvSpPr>
          <p:cNvPr id="155" name="Shape 155"/>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56" name="Shape 156"/>
          <p:cNvSpPr/>
          <p:nvPr>
            <p:ph type="title"/>
          </p:nvPr>
        </p:nvSpPr>
        <p:spPr>
          <a:prstGeom prst="rect">
            <a:avLst/>
          </a:prstGeom>
        </p:spPr>
        <p:txBody>
          <a:bodyPr/>
          <a:lstStyle>
            <a:lvl1pPr defTabSz="537463">
              <a:spcBef>
                <a:spcPts val="2100"/>
              </a:spcBef>
              <a:defRPr sz="4784"/>
            </a:lvl1pPr>
          </a:lstStyle>
          <a:p>
            <a:pPr/>
            <a:r>
              <a:t>Santo agostinho e platão</a:t>
            </a:r>
          </a:p>
        </p:txBody>
      </p:sp>
      <p:sp>
        <p:nvSpPr>
          <p:cNvPr id="157" name="Shape 157"/>
          <p:cNvSpPr/>
          <p:nvPr>
            <p:ph type="body" sz="half" idx="1"/>
          </p:nvPr>
        </p:nvSpPr>
        <p:spPr>
          <a:xfrm>
            <a:off x="7023099" y="1701799"/>
            <a:ext cx="5397501" cy="7702523"/>
          </a:xfrm>
          <a:prstGeom prst="rect">
            <a:avLst/>
          </a:prstGeom>
        </p:spPr>
        <p:txBody>
          <a:bodyPr/>
          <a:lstStyle>
            <a:lvl1pPr marL="375920" indent="-375920" defTabSz="467359">
              <a:spcBef>
                <a:spcPts val="1400"/>
              </a:spcBef>
              <a:defRPr sz="2560"/>
            </a:lvl1pPr>
          </a:lstStyle>
          <a:p>
            <a:pPr/>
            <a:r>
              <a:t>Santo Agostinho bebe principalmente das ideias de Platão para formular a doutrina da igreja, remetendo ao dualismo platônico o dualismo entre a carne e o espírito, dialogando a concepção do mundo das ideias com o evangelho de Jesus Cristo, no qual há um mundo superior, ideal, onde os modelos imutáveis e eternos jaziam pelo ideal divino. Agostinho se mostra influenciado por Platão contudo não é passivo a ele e isso fica claro no momento em que cristianiza o pensamento do filósofo grego.</a:t>
            </a:r>
          </a:p>
        </p:txBody>
      </p:sp>
      <p:pic>
        <p:nvPicPr>
          <p:cNvPr id="158" name="pasted-image.tiff"/>
          <p:cNvPicPr>
            <a:picLocks noChangeAspect="1"/>
          </p:cNvPicPr>
          <p:nvPr/>
        </p:nvPicPr>
        <p:blipFill>
          <a:blip r:embed="rId3">
            <a:extLst/>
          </a:blip>
          <a:srcRect l="0" t="0" r="0" b="25202"/>
          <a:stretch>
            <a:fillRect/>
          </a:stretch>
        </p:blipFill>
        <p:spPr>
          <a:xfrm>
            <a:off x="-10387" y="-88900"/>
            <a:ext cx="6459674" cy="5145953"/>
          </a:xfrm>
          <a:prstGeom prst="rect">
            <a:avLst/>
          </a:prstGeom>
          <a:ln w="12700">
            <a:miter lim="400000"/>
          </a:ln>
        </p:spPr>
      </p:pic>
      <p:pic>
        <p:nvPicPr>
          <p:cNvPr id="159" name="pasted-image.tiff"/>
          <p:cNvPicPr>
            <a:picLocks noChangeAspect="1"/>
          </p:cNvPicPr>
          <p:nvPr/>
        </p:nvPicPr>
        <p:blipFill>
          <a:blip r:embed="rId4">
            <a:extLst/>
          </a:blip>
          <a:srcRect l="11537" t="0" r="0" b="12265"/>
          <a:stretch>
            <a:fillRect/>
          </a:stretch>
        </p:blipFill>
        <p:spPr>
          <a:xfrm>
            <a:off x="-10319" y="5037876"/>
            <a:ext cx="6459707" cy="480492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1" name="pasted-image.tiff"/>
          <p:cNvPicPr>
            <a:picLocks noChangeAspect="1"/>
          </p:cNvPicPr>
          <p:nvPr>
            <p:ph type="pic" idx="13"/>
          </p:nvPr>
        </p:nvPicPr>
        <p:blipFill>
          <a:blip r:embed="rId2">
            <a:extLst/>
          </a:blip>
          <a:srcRect l="21330" t="0" r="21330" b="0"/>
          <a:stretch>
            <a:fillRect/>
          </a:stretch>
        </p:blipFill>
        <p:spPr>
          <a:xfrm>
            <a:off x="7537450" y="-1"/>
            <a:ext cx="5473701" cy="9753601"/>
          </a:xfrm>
          <a:prstGeom prst="rect">
            <a:avLst/>
          </a:prstGeom>
        </p:spPr>
      </p:pic>
      <p:sp>
        <p:nvSpPr>
          <p:cNvPr id="162" name="Shape 162"/>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63" name="Shape 163"/>
          <p:cNvSpPr/>
          <p:nvPr>
            <p:ph type="title"/>
          </p:nvPr>
        </p:nvSpPr>
        <p:spPr>
          <a:xfrm>
            <a:off x="571500" y="571500"/>
            <a:ext cx="6505482" cy="7213600"/>
          </a:xfrm>
          <a:prstGeom prst="rect">
            <a:avLst/>
          </a:prstGeom>
        </p:spPr>
        <p:txBody>
          <a:bodyPr/>
          <a:lstStyle/>
          <a:p>
            <a:pPr/>
            <a:r>
              <a:t>A FILOSOFIA ESCOLÁSTICA</a:t>
            </a:r>
          </a:p>
        </p:txBody>
      </p:sp>
      <p:sp>
        <p:nvSpPr>
          <p:cNvPr id="164" name="Shape 164"/>
          <p:cNvSpPr/>
          <p:nvPr>
            <p:ph type="body" sz="quarter" idx="1"/>
          </p:nvPr>
        </p:nvSpPr>
        <p:spPr>
          <a:prstGeom prst="rect">
            <a:avLst/>
          </a:prstGeom>
        </p:spPr>
        <p:txBody>
          <a:bodyPr/>
          <a:lstStyle/>
          <a:p>
            <a:pPr defTabSz="531622">
              <a:spcBef>
                <a:spcPts val="500"/>
              </a:spcBef>
              <a:defRPr sz="4368"/>
            </a:pP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6" name="pasted-image.tiff"/>
          <p:cNvPicPr>
            <a:picLocks noChangeAspect="1"/>
          </p:cNvPicPr>
          <p:nvPr>
            <p:ph type="pic" idx="13"/>
          </p:nvPr>
        </p:nvPicPr>
        <p:blipFill>
          <a:blip r:embed="rId2">
            <a:extLst/>
          </a:blip>
          <a:srcRect l="2688" t="0" r="2688" b="0"/>
          <a:stretch>
            <a:fillRect/>
          </a:stretch>
        </p:blipFill>
        <p:spPr>
          <a:prstGeom prst="rect">
            <a:avLst/>
          </a:prstGeom>
        </p:spPr>
      </p:pic>
      <p:sp>
        <p:nvSpPr>
          <p:cNvPr id="167" name="Shape 167"/>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68" name="Shape 168"/>
          <p:cNvSpPr/>
          <p:nvPr>
            <p:ph type="title"/>
          </p:nvPr>
        </p:nvSpPr>
        <p:spPr>
          <a:prstGeom prst="rect">
            <a:avLst/>
          </a:prstGeom>
        </p:spPr>
        <p:txBody>
          <a:bodyPr/>
          <a:lstStyle>
            <a:lvl1pPr defTabSz="537463">
              <a:spcBef>
                <a:spcPts val="2100"/>
              </a:spcBef>
              <a:defRPr sz="4784"/>
            </a:lvl1pPr>
          </a:lstStyle>
          <a:p>
            <a:pPr/>
            <a:r>
              <a:t>Santo anselmo (1033 D.c.)</a:t>
            </a:r>
          </a:p>
        </p:txBody>
      </p:sp>
      <p:sp>
        <p:nvSpPr>
          <p:cNvPr id="169" name="Shape 169"/>
          <p:cNvSpPr/>
          <p:nvPr>
            <p:ph type="body" sz="half" idx="1"/>
          </p:nvPr>
        </p:nvSpPr>
        <p:spPr>
          <a:prstGeom prst="rect">
            <a:avLst/>
          </a:prstGeom>
        </p:spPr>
        <p:txBody>
          <a:bodyPr/>
          <a:lstStyle/>
          <a:p>
            <a:pP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71" name="pasted-image.tiff"/>
          <p:cNvPicPr>
            <a:picLocks noChangeAspect="1"/>
          </p:cNvPicPr>
          <p:nvPr>
            <p:ph type="pic" idx="13"/>
          </p:nvPr>
        </p:nvPicPr>
        <p:blipFill>
          <a:blip r:embed="rId2">
            <a:extLst/>
          </a:blip>
          <a:srcRect l="3188" t="2719" r="55254" b="2719"/>
          <a:stretch>
            <a:fillRect/>
          </a:stretch>
        </p:blipFill>
        <p:spPr>
          <a:xfrm>
            <a:off x="-1" y="0"/>
            <a:ext cx="6438901" cy="9753600"/>
          </a:xfrm>
          <a:prstGeom prst="rect">
            <a:avLst/>
          </a:prstGeom>
        </p:spPr>
      </p:pic>
      <p:sp>
        <p:nvSpPr>
          <p:cNvPr id="172" name="Shape 172"/>
          <p:cNvSpPr/>
          <p:nvPr>
            <p:ph type="body" idx="14"/>
          </p:nvPr>
        </p:nvSpPr>
        <p:spPr>
          <a:prstGeom prst="line">
            <a:avLst/>
          </a:prstGeom>
        </p:spPr>
        <p:txBody>
          <a:bodyPr/>
          <a:lstStyle/>
          <a:p>
            <a:pPr marL="0" indent="0" defTabSz="457200">
              <a:spcBef>
                <a:spcPts val="0"/>
              </a:spcBef>
              <a:buSzTx/>
              <a:buFontTx/>
              <a:buNone/>
              <a:defRPr sz="1200">
                <a:solidFill>
                  <a:srgbClr val="000000"/>
                </a:solidFill>
                <a:latin typeface="Helvetica"/>
                <a:ea typeface="Helvetica"/>
                <a:cs typeface="Helvetica"/>
                <a:sym typeface="Helvetica"/>
              </a:defRPr>
            </a:pPr>
          </a:p>
        </p:txBody>
      </p:sp>
      <p:sp>
        <p:nvSpPr>
          <p:cNvPr id="173" name="Shape 173"/>
          <p:cNvSpPr/>
          <p:nvPr>
            <p:ph type="title"/>
          </p:nvPr>
        </p:nvSpPr>
        <p:spPr>
          <a:xfrm>
            <a:off x="6996159" y="259164"/>
            <a:ext cx="5451382" cy="1405541"/>
          </a:xfrm>
          <a:prstGeom prst="rect">
            <a:avLst/>
          </a:prstGeom>
        </p:spPr>
        <p:txBody>
          <a:bodyPr/>
          <a:lstStyle>
            <a:lvl1pPr defTabSz="525779">
              <a:spcBef>
                <a:spcPts val="2000"/>
              </a:spcBef>
              <a:defRPr sz="4680"/>
            </a:lvl1pPr>
          </a:lstStyle>
          <a:p>
            <a:pPr/>
            <a:r>
              <a:t>Guilherme de Ockham (1280 D.c.)</a:t>
            </a:r>
          </a:p>
        </p:txBody>
      </p:sp>
      <p:sp>
        <p:nvSpPr>
          <p:cNvPr id="174" name="Shape 174"/>
          <p:cNvSpPr/>
          <p:nvPr>
            <p:ph type="body" sz="half" idx="1"/>
          </p:nvPr>
        </p:nvSpPr>
        <p:spPr>
          <a:prstGeom prst="rect">
            <a:avLst/>
          </a:prstGeom>
        </p:spPr>
        <p:txBody>
          <a:bodyPr/>
          <a:lstStyle/>
          <a:p>
            <a:pP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New_Template9">
  <a:themeElements>
    <a:clrScheme name="New_Template9">
      <a:dk1>
        <a:srgbClr val="5C5C5C"/>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a:ea typeface="DIN Condensed"/>
        <a:cs typeface="DIN Condensed"/>
      </a:majorFont>
      <a:minorFont>
        <a:latin typeface="DIN Condensed"/>
        <a:ea typeface="DIN Condensed"/>
        <a:cs typeface="DIN Condense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DIN Alternate"/>
            <a:ea typeface="DIN Alternate"/>
            <a:cs typeface="DIN Alternate"/>
            <a:sym typeface="DIN Alternat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9">
  <a:themeElements>
    <a:clrScheme name="New_Template9">
      <a:dk1>
        <a:srgbClr val="000000"/>
      </a:dk1>
      <a:lt1>
        <a:srgbClr val="FFFFFF"/>
      </a:lt1>
      <a:dk2>
        <a:srgbClr val="5C5C5C"/>
      </a:dk2>
      <a:lt2>
        <a:srgbClr val="CBCBCB"/>
      </a:lt2>
      <a:accent1>
        <a:srgbClr val="80989C"/>
      </a:accent1>
      <a:accent2>
        <a:srgbClr val="A8AB65"/>
      </a:accent2>
      <a:accent3>
        <a:srgbClr val="CBAC69"/>
      </a:accent3>
      <a:accent4>
        <a:srgbClr val="CF7330"/>
      </a:accent4>
      <a:accent5>
        <a:srgbClr val="B44C34"/>
      </a:accent5>
      <a:accent6>
        <a:srgbClr val="8C869B"/>
      </a:accent6>
      <a:hlink>
        <a:srgbClr val="0000FF"/>
      </a:hlink>
      <a:folHlink>
        <a:srgbClr val="FF00FF"/>
      </a:folHlink>
    </a:clrScheme>
    <a:fontScheme name="New_Template9">
      <a:majorFont>
        <a:latin typeface="DIN Condensed"/>
        <a:ea typeface="DIN Condensed"/>
        <a:cs typeface="DIN Condensed"/>
      </a:majorFont>
      <a:minorFont>
        <a:latin typeface="DIN Condensed"/>
        <a:ea typeface="DIN Condensed"/>
        <a:cs typeface="DIN Condensed"/>
      </a:minorFont>
    </a:fontScheme>
    <a:fmtScheme name="New_Template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522454"/>
            <a:satOff val="1153"/>
            <a:lumOff val="13444"/>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DIN Alternate"/>
            <a:ea typeface="DIN Alternate"/>
            <a:cs typeface="DIN Alternate"/>
            <a:sym typeface="DIN Alternat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747676"/>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1400"/>
          </a:spcBef>
          <a:spcAft>
            <a:spcPts val="0"/>
          </a:spcAft>
          <a:buClrTx/>
          <a:buSzTx/>
          <a:buFontTx/>
          <a:buNone/>
          <a:tabLst/>
          <a:defRPr b="0" baseline="0" cap="none" i="0" spc="28" strike="noStrike" sz="2800" u="none" kumimoji="0" normalizeH="0">
            <a:ln>
              <a:noFill/>
            </a:ln>
            <a:solidFill>
              <a:srgbClr val="5C5C5C"/>
            </a:solidFill>
            <a:effectLst/>
            <a:uFillTx/>
            <a:latin typeface="Iowan Old Style Italic"/>
            <a:ea typeface="Iowan Old Style Italic"/>
            <a:cs typeface="Iowan Old Style Italic"/>
            <a:sym typeface="Iowan Old Style Ital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